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56" r:id="rId3"/>
    <p:sldId id="257" r:id="rId4"/>
    <p:sldId id="258" r:id="rId5"/>
    <p:sldId id="261" r:id="rId6"/>
    <p:sldId id="262" r:id="rId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64" autoAdjust="0"/>
    <p:restoredTop sz="94660"/>
  </p:normalViewPr>
  <p:slideViewPr>
    <p:cSldViewPr snapToGrid="0">
      <p:cViewPr varScale="1">
        <p:scale>
          <a:sx n="115" d="100"/>
          <a:sy n="115" d="100"/>
        </p:scale>
        <p:origin x="6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AEC22DC-0ECA-4A2B-ADFE-D2BC9C8658E8}" type="datetimeFigureOut">
              <a:rPr lang="en-US" smtClean="0"/>
              <a:t>2/6/2020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A869DE9-6589-4F28-84E4-8E55B93698D4}" type="slidenum">
              <a:rPr lang="en-US" smtClean="0"/>
              <a:t>‹#›</a:t>
            </a:fld>
            <a:endParaRPr lang="en-US"/>
          </a:p>
        </p:txBody>
      </p:sp>
    </p:spTree>
    <p:extLst>
      <p:ext uri="{BB962C8B-B14F-4D97-AF65-F5344CB8AC3E}">
        <p14:creationId xmlns:p14="http://schemas.microsoft.com/office/powerpoint/2010/main" val="3691142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262985-219F-4566-8E5C-9A5437E14CD5}"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8F352-5656-4011-91A4-16B469C8262A}" type="slidenum">
              <a:rPr lang="en-US" smtClean="0"/>
              <a:t>‹#›</a:t>
            </a:fld>
            <a:endParaRPr lang="en-US"/>
          </a:p>
        </p:txBody>
      </p:sp>
    </p:spTree>
    <p:extLst>
      <p:ext uri="{BB962C8B-B14F-4D97-AF65-F5344CB8AC3E}">
        <p14:creationId xmlns:p14="http://schemas.microsoft.com/office/powerpoint/2010/main" val="323736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62985-219F-4566-8E5C-9A5437E14CD5}"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8F352-5656-4011-91A4-16B469C8262A}" type="slidenum">
              <a:rPr lang="en-US" smtClean="0"/>
              <a:t>‹#›</a:t>
            </a:fld>
            <a:endParaRPr lang="en-US"/>
          </a:p>
        </p:txBody>
      </p:sp>
    </p:spTree>
    <p:extLst>
      <p:ext uri="{BB962C8B-B14F-4D97-AF65-F5344CB8AC3E}">
        <p14:creationId xmlns:p14="http://schemas.microsoft.com/office/powerpoint/2010/main" val="289907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62985-219F-4566-8E5C-9A5437E14CD5}"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8F352-5656-4011-91A4-16B469C8262A}" type="slidenum">
              <a:rPr lang="en-US" smtClean="0"/>
              <a:t>‹#›</a:t>
            </a:fld>
            <a:endParaRPr lang="en-US"/>
          </a:p>
        </p:txBody>
      </p:sp>
    </p:spTree>
    <p:extLst>
      <p:ext uri="{BB962C8B-B14F-4D97-AF65-F5344CB8AC3E}">
        <p14:creationId xmlns:p14="http://schemas.microsoft.com/office/powerpoint/2010/main" val="222346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617" y="409474"/>
            <a:ext cx="9774384" cy="681390"/>
          </a:xfrm>
        </p:spPr>
        <p:txBody>
          <a:bodyPr tIns="0" anchor="t" anchorCtr="0"/>
          <a:lstStyle>
            <a:lvl1pPr>
              <a:defRPr sz="4799" cap="all" spc="-150" baseline="0" smtClean="0">
                <a:solidFill>
                  <a:schemeClr val="tx1"/>
                </a:solidFill>
                <a:latin typeface="Verdana" pitchFamily="34" charset="0"/>
              </a:defRPr>
            </a:lvl1pPr>
          </a:lstStyle>
          <a:p>
            <a:r>
              <a:rPr lang="en-GB" noProof="0" dirty="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616" y="1139480"/>
            <a:ext cx="9773924" cy="1254272"/>
          </a:xfrm>
        </p:spPr>
        <p:txBody>
          <a:bodyPr lIns="0"/>
          <a:lstStyle>
            <a:lvl1pPr marL="0" indent="0">
              <a:lnSpc>
                <a:spcPct val="100000"/>
              </a:lnSpc>
              <a:spcAft>
                <a:spcPts val="0"/>
              </a:spcAft>
              <a:buFontTx/>
              <a:buNone/>
              <a:defRPr sz="4799"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9" name="Slide Number Placeholder 5"/>
          <p:cNvSpPr>
            <a:spLocks noGrp="1"/>
          </p:cNvSpPr>
          <p:nvPr>
            <p:ph type="sldNum" sz="quarter" idx="4"/>
          </p:nvPr>
        </p:nvSpPr>
        <p:spPr>
          <a:xfrm>
            <a:off x="10908620" y="6283328"/>
            <a:ext cx="480000" cy="155575"/>
          </a:xfrm>
          <a:prstGeom prst="rect">
            <a:avLst/>
          </a:prstGeom>
        </p:spPr>
        <p:txBody>
          <a:bodyPr vert="horz" wrap="square" lIns="0" tIns="0" rIns="0" bIns="0" numCol="1" anchor="ctr" anchorCtr="0" compatLnSpc="1">
            <a:prstTxWarp prst="textNoShape">
              <a:avLst/>
            </a:prstTxWarp>
          </a:bodyPr>
          <a:lstStyle>
            <a:lvl1pPr algn="r">
              <a:defRPr sz="800">
                <a:solidFill>
                  <a:schemeClr val="tx1"/>
                </a:solidFill>
              </a:defRPr>
            </a:lvl1p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5512862-1464-4A04-AD9D-76D9DADC5631}" type="datetime1">
              <a:rPr lang="en-GB" smtClean="0"/>
              <a:t>06/02/2020</a:t>
            </a:fld>
            <a:endParaRPr lang="en-GB" dirty="0"/>
          </a:p>
        </p:txBody>
      </p:sp>
      <p:pic>
        <p:nvPicPr>
          <p:cNvPr id="24" name="Picture 23">
            <a:extLst>
              <a:ext uri="{FF2B5EF4-FFF2-40B4-BE49-F238E27FC236}">
                <a16:creationId xmlns:a16="http://schemas.microsoft.com/office/drawing/2014/main" id="{BB368B35-1A95-4DB8-9489-9493B9DFE5DC}"/>
              </a:ext>
            </a:extLst>
          </p:cNvPr>
          <p:cNvPicPr>
            <a:picLocks noChangeAspect="1"/>
          </p:cNvPicPr>
          <p:nvPr userDrawn="1"/>
        </p:nvPicPr>
        <p:blipFill>
          <a:blip r:embed="rId2"/>
          <a:stretch>
            <a:fillRect/>
          </a:stretch>
        </p:blipFill>
        <p:spPr>
          <a:xfrm>
            <a:off x="798617" y="6158174"/>
            <a:ext cx="2826826" cy="255541"/>
          </a:xfrm>
          <a:prstGeom prst="rect">
            <a:avLst/>
          </a:prstGeom>
        </p:spPr>
      </p:pic>
    </p:spTree>
    <p:extLst>
      <p:ext uri="{BB962C8B-B14F-4D97-AF65-F5344CB8AC3E}">
        <p14:creationId xmlns:p14="http://schemas.microsoft.com/office/powerpoint/2010/main" val="1669451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noFill/>
          <a:ln>
            <a:noFill/>
          </a:ln>
        </p:spPr>
        <p:txBody>
          <a:bodyPr tIns="0" anchor="t" anchorCtr="0"/>
          <a:lstStyle>
            <a:lvl1pPr algn="ctr">
              <a:buNone/>
              <a:defRPr>
                <a:solidFill>
                  <a:schemeClr val="tx1"/>
                </a:solidFill>
              </a:defRPr>
            </a:lvl1pPr>
          </a:lstStyle>
          <a:p>
            <a:r>
              <a:rPr lang="en-GB" noProof="0" dirty="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4"/>
            <a:ext cx="9773923" cy="681390"/>
          </a:xfrm>
        </p:spPr>
        <p:txBody>
          <a:bodyPr tIns="0" anchor="t" anchorCtr="0"/>
          <a:lstStyle>
            <a:lvl1pPr>
              <a:defRPr sz="4799" cap="all" spc="-150" baseline="0" smtClean="0">
                <a:solidFill>
                  <a:schemeClr val="tx1"/>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0"/>
            <a:ext cx="9773463" cy="1254272"/>
          </a:xfrm>
        </p:spPr>
        <p:txBody>
          <a:bodyPr lIns="0"/>
          <a:lstStyle>
            <a:lvl1pPr marL="0" indent="0">
              <a:lnSpc>
                <a:spcPct val="100000"/>
              </a:lnSpc>
              <a:spcAft>
                <a:spcPts val="0"/>
              </a:spcAft>
              <a:buFontTx/>
              <a:buNone/>
              <a:defRPr sz="4799"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7"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3A8095DC-937A-4B24-94A7-8D64C8279A2C}" type="datetime1">
              <a:rPr lang="en-GB" smtClean="0"/>
              <a:t>06/02/2020</a:t>
            </a:fld>
            <a:endParaRPr lang="en-DK" dirty="0"/>
          </a:p>
        </p:txBody>
      </p:sp>
      <p:sp>
        <p:nvSpPr>
          <p:cNvPr id="12" name="Text Placeholder 2">
            <a:extLst>
              <a:ext uri="{FF2B5EF4-FFF2-40B4-BE49-F238E27FC236}">
                <a16:creationId xmlns:a16="http://schemas.microsoft.com/office/drawing/2014/main" id="{7BCB23DC-9A5C-4856-B9D3-C9BA6C166827}"/>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275464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solidFill>
            <a:srgbClr val="F6F6F4"/>
          </a:solidFill>
          <a:ln>
            <a:noFill/>
          </a:ln>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7" y="409474"/>
            <a:ext cx="9774382" cy="681390"/>
          </a:xfrm>
        </p:spPr>
        <p:txBody>
          <a:bodyPr tIns="0" anchor="t" anchorCtr="0"/>
          <a:lstStyle>
            <a:lvl1pPr>
              <a:defRPr sz="4799" cap="all" spc="-150" baseline="0" smtClean="0">
                <a:solidFill>
                  <a:schemeClr val="tx2"/>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0"/>
            <a:ext cx="9773922" cy="1254272"/>
          </a:xfrm>
        </p:spPr>
        <p:txBody>
          <a:bodyPr lIns="0"/>
          <a:lstStyle>
            <a:lvl1pPr marL="0" indent="0">
              <a:lnSpc>
                <a:spcPct val="100000"/>
              </a:lnSpc>
              <a:spcAft>
                <a:spcPts val="0"/>
              </a:spcAft>
              <a:buFontTx/>
              <a:buNone/>
              <a:defRPr sz="4799" b="1" cap="all" spc="-150" baseline="0" smtClean="0">
                <a:solidFill>
                  <a:schemeClr val="bg1"/>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1600">
                <a:solidFill>
                  <a:schemeClr val="bg1"/>
                </a:solidFill>
              </a:defRPr>
            </a:lvl1pPr>
          </a:lstStyle>
          <a:p>
            <a:pPr lvl="0"/>
            <a:r>
              <a:rPr lang="en-GB"/>
              <a:t>Subtitle</a:t>
            </a:r>
            <a:endParaRPr lang="en-GB" dirty="0"/>
          </a:p>
        </p:txBody>
      </p:sp>
      <p:sp>
        <p:nvSpPr>
          <p:cNvPr id="7"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513EB466-FC5A-4759-9A1D-849F3D02EFDC}" type="datetime1">
              <a:rPr lang="en-GB" smtClean="0"/>
              <a:t>06/02/2020</a:t>
            </a:fld>
            <a:endParaRPr lang="en-DK" dirty="0"/>
          </a:p>
        </p:txBody>
      </p:sp>
      <p:sp>
        <p:nvSpPr>
          <p:cNvPr id="12" name="Text Placeholder 2">
            <a:extLst>
              <a:ext uri="{FF2B5EF4-FFF2-40B4-BE49-F238E27FC236}">
                <a16:creationId xmlns:a16="http://schemas.microsoft.com/office/drawing/2014/main" id="{CB71DD6B-2BD1-40F7-8209-3A56F244488F}"/>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234471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GB" sz="1800" noProof="0" dirty="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618" y="452438"/>
            <a:ext cx="7330441" cy="5254627"/>
          </a:xfrm>
        </p:spPr>
        <p:txBody>
          <a:bodyPr/>
          <a:lstStyle>
            <a:lvl1pPr>
              <a:defRPr sz="4799">
                <a:solidFill>
                  <a:schemeClr val="bg1"/>
                </a:solidFill>
              </a:defRPr>
            </a:lvl1pPr>
          </a:lstStyle>
          <a:p>
            <a:r>
              <a:rPr lang="en-GB" dirty="0"/>
              <a:t>Breaker text</a:t>
            </a:r>
          </a:p>
        </p:txBody>
      </p:sp>
      <p:sp>
        <p:nvSpPr>
          <p:cNvPr id="12"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617" y="6158174"/>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sz="1800" dirty="0"/>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BDBA83B7-FB85-4DA8-8A40-FB945EC4D5A3}" type="datetime1">
              <a:rPr lang="en-GB" smtClean="0"/>
              <a:t>06/02/2020</a:t>
            </a:fld>
            <a:endParaRPr lang="en-GB" dirty="0"/>
          </a:p>
        </p:txBody>
      </p:sp>
    </p:spTree>
    <p:extLst>
      <p:ext uri="{BB962C8B-B14F-4D97-AF65-F5344CB8AC3E}">
        <p14:creationId xmlns:p14="http://schemas.microsoft.com/office/powerpoint/2010/main" val="1595781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GB" sz="1800"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8" y="452438"/>
            <a:ext cx="4886960" cy="5254627"/>
          </a:xfrm>
        </p:spPr>
        <p:txBody>
          <a:bodyPr/>
          <a:lstStyle>
            <a:lvl1pPr>
              <a:defRPr>
                <a:solidFill>
                  <a:schemeClr val="bg1"/>
                </a:solidFill>
              </a:defRPr>
            </a:lvl1pPr>
          </a:lstStyle>
          <a:p>
            <a:r>
              <a:rPr lang="en-GB" dirty="0"/>
              <a:t>Breaker text</a:t>
            </a:r>
          </a:p>
        </p:txBody>
      </p:sp>
      <p:sp>
        <p:nvSpPr>
          <p:cNvPr id="12"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617" y="6158174"/>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sz="1800" dirty="0"/>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A2AB09FA-B94C-4FF2-9958-A7F5D9AB7F72}" type="datetime1">
              <a:rPr lang="en-GB" smtClean="0"/>
              <a:t>06/02/2020</a:t>
            </a:fld>
            <a:endParaRPr lang="en-GB" dirty="0"/>
          </a:p>
        </p:txBody>
      </p:sp>
    </p:spTree>
    <p:extLst>
      <p:ext uri="{BB962C8B-B14F-4D97-AF65-F5344CB8AC3E}">
        <p14:creationId xmlns:p14="http://schemas.microsoft.com/office/powerpoint/2010/main" val="4213971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GB" sz="1800" noProof="0" dirty="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618" y="453495"/>
            <a:ext cx="10590002" cy="748627"/>
          </a:xfrm>
        </p:spPr>
        <p:txBody>
          <a:bodyPr/>
          <a:lstStyle>
            <a:lvl1pPr>
              <a:defRPr>
                <a:solidFill>
                  <a:schemeClr val="bg1"/>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618" y="1633160"/>
            <a:ext cx="10590003" cy="4086866"/>
          </a:xfrm>
        </p:spPr>
        <p:txBody>
          <a:bodyPr/>
          <a:lstStyle>
            <a:lvl1pPr marL="361878" indent="-361878">
              <a:buFont typeface="+mj-lt"/>
              <a:buAutoNum type="arabicPeriod"/>
              <a:defRPr sz="1400" b="1" cap="all" baseline="0">
                <a:solidFill>
                  <a:schemeClr val="bg1"/>
                </a:solidFill>
              </a:defRPr>
            </a:lvl1pPr>
            <a:lvl2pPr marL="626938" indent="-265060">
              <a:defRPr sz="1400"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617" y="6158174"/>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sz="1800" dirty="0"/>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EB6AB47D-67D6-4133-B995-41E3E011EDDE}" type="datetime1">
              <a:rPr lang="en-GB" smtClean="0"/>
              <a:t>06/02/2020</a:t>
            </a:fld>
            <a:endParaRPr lang="en-GB" dirty="0"/>
          </a:p>
        </p:txBody>
      </p:sp>
    </p:spTree>
    <p:extLst>
      <p:ext uri="{BB962C8B-B14F-4D97-AF65-F5344CB8AC3E}">
        <p14:creationId xmlns:p14="http://schemas.microsoft.com/office/powerpoint/2010/main" val="4079404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618" y="453495"/>
            <a:ext cx="10590002" cy="748627"/>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617" y="1644652"/>
            <a:ext cx="10590003"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D121232-EA4D-4189-821A-B6A8257FE4CF}" type="datetime1">
              <a:rPr lang="en-GB" smtClean="0"/>
              <a:t>06/02/2020</a:t>
            </a:fld>
            <a:endParaRPr lang="en-GB" dirty="0"/>
          </a:p>
        </p:txBody>
      </p:sp>
    </p:spTree>
    <p:extLst>
      <p:ext uri="{BB962C8B-B14F-4D97-AF65-F5344CB8AC3E}">
        <p14:creationId xmlns:p14="http://schemas.microsoft.com/office/powerpoint/2010/main" val="329983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886961"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500071" y="1644651"/>
            <a:ext cx="4888549"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E29E4C1-D0AD-4806-9394-B4AF8666E5BC}" type="datetime1">
              <a:rPr lang="en-GB" smtClean="0"/>
              <a:t>06/02/2020</a:t>
            </a:fld>
            <a:endParaRPr lang="en-GB" dirty="0"/>
          </a:p>
        </p:txBody>
      </p:sp>
    </p:spTree>
    <p:extLst>
      <p:ext uri="{BB962C8B-B14F-4D97-AF65-F5344CB8AC3E}">
        <p14:creationId xmlns:p14="http://schemas.microsoft.com/office/powerpoint/2010/main" val="30195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62985-219F-4566-8E5C-9A5437E14CD5}"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8F352-5656-4011-91A4-16B469C8262A}" type="slidenum">
              <a:rPr lang="en-US" smtClean="0"/>
              <a:t>‹#›</a:t>
            </a:fld>
            <a:endParaRPr lang="en-US"/>
          </a:p>
        </p:txBody>
      </p:sp>
    </p:spTree>
    <p:extLst>
      <p:ext uri="{BB962C8B-B14F-4D97-AF65-F5344CB8AC3E}">
        <p14:creationId xmlns:p14="http://schemas.microsoft.com/office/powerpoint/2010/main" val="3719197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072467"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5578" y="1644651"/>
            <a:ext cx="5703042"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F7DDD22-AD6E-40FD-A263-0C84A6AF1309}" type="datetime1">
              <a:rPr lang="en-GB" smtClean="0"/>
              <a:t>06/02/2020</a:t>
            </a:fld>
            <a:endParaRPr lang="en-GB" dirty="0"/>
          </a:p>
        </p:txBody>
      </p:sp>
    </p:spTree>
    <p:extLst>
      <p:ext uri="{BB962C8B-B14F-4D97-AF65-F5344CB8AC3E}">
        <p14:creationId xmlns:p14="http://schemas.microsoft.com/office/powerpoint/2010/main" val="2541533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7" y="1644652"/>
            <a:ext cx="5701454"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4565" y="1644651"/>
            <a:ext cx="4074055"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4B16356-0E04-4115-9AE9-C9E026E2DA3A}" type="datetime1">
              <a:rPr lang="en-GB" smtClean="0"/>
              <a:t>06/02/2020</a:t>
            </a:fld>
            <a:endParaRPr lang="en-GB" dirty="0"/>
          </a:p>
        </p:txBody>
      </p:sp>
    </p:spTree>
    <p:extLst>
      <p:ext uri="{BB962C8B-B14F-4D97-AF65-F5344CB8AC3E}">
        <p14:creationId xmlns:p14="http://schemas.microsoft.com/office/powerpoint/2010/main" val="71747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8959428" cy="748627"/>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617" y="1644652"/>
            <a:ext cx="10590003"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2539" y="452439"/>
            <a:ext cx="801068" cy="800779"/>
          </a:xfrm>
          <a:noFill/>
          <a:ln>
            <a:noFill/>
          </a:ln>
        </p:spPr>
        <p:txBody>
          <a:bodyPr lIns="38399" tIns="0" anchor="t" anchorCtr="0"/>
          <a:lstStyle>
            <a:lvl1pPr marL="0" indent="0">
              <a:buNone/>
              <a:defRPr sz="1800">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40C08AF-7626-4BC5-8670-5CBDD1483A88}" type="datetime1">
              <a:rPr lang="en-GB" smtClean="0"/>
              <a:t>06/02/2020</a:t>
            </a:fld>
            <a:endParaRPr lang="en-GB" dirty="0"/>
          </a:p>
        </p:txBody>
      </p:sp>
    </p:spTree>
    <p:extLst>
      <p:ext uri="{BB962C8B-B14F-4D97-AF65-F5344CB8AC3E}">
        <p14:creationId xmlns:p14="http://schemas.microsoft.com/office/powerpoint/2010/main" val="3288657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617" y="1644652"/>
            <a:ext cx="8959428"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2538" y="1644652"/>
            <a:ext cx="818272" cy="817976"/>
          </a:xfrm>
          <a:noFill/>
          <a:ln>
            <a:noFill/>
          </a:ln>
        </p:spPr>
        <p:txBody>
          <a:bodyPr lIns="38399" tIns="0" anchor="t" anchorCtr="0"/>
          <a:lstStyle>
            <a:lvl1pPr marL="0" indent="0">
              <a:buNone/>
              <a:defRPr sz="1800">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11CC6C8-A98A-4C12-91C0-31C9678487E4}" type="datetime1">
              <a:rPr lang="en-GB" smtClean="0"/>
              <a:t>06/02/2020</a:t>
            </a:fld>
            <a:endParaRPr lang="en-GB" dirty="0"/>
          </a:p>
        </p:txBody>
      </p:sp>
    </p:spTree>
    <p:extLst>
      <p:ext uri="{BB962C8B-B14F-4D97-AF65-F5344CB8AC3E}">
        <p14:creationId xmlns:p14="http://schemas.microsoft.com/office/powerpoint/2010/main" val="4087830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617" y="1644652"/>
            <a:ext cx="6515948"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9058" y="1644653"/>
            <a:ext cx="3259562" cy="3239941"/>
          </a:xfrm>
          <a:noFill/>
          <a:ln>
            <a:noFill/>
          </a:ln>
        </p:spPr>
        <p:txBody>
          <a:bodyPr lIns="38399" tIns="0" anchor="t" anchorCtr="0"/>
          <a:lstStyle>
            <a:lvl1pPr marL="0" indent="0">
              <a:buNone/>
              <a:defRPr sz="1800">
                <a:solidFill>
                  <a:schemeClr val="tx1"/>
                </a:solidFill>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48DC4E9-E83C-4148-AE98-844E1517E93F}" type="datetime1">
              <a:rPr lang="en-GB" smtClean="0"/>
              <a:t>06/02/2020</a:t>
            </a:fld>
            <a:endParaRPr lang="en-GB" dirty="0"/>
          </a:p>
        </p:txBody>
      </p:sp>
    </p:spTree>
    <p:extLst>
      <p:ext uri="{BB962C8B-B14F-4D97-AF65-F5344CB8AC3E}">
        <p14:creationId xmlns:p14="http://schemas.microsoft.com/office/powerpoint/2010/main" val="518534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7" y="1644652"/>
            <a:ext cx="5701454"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4566" y="1644268"/>
            <a:ext cx="4074055" cy="4062797"/>
          </a:xfrm>
        </p:spPr>
        <p:txBody>
          <a:bodyPr/>
          <a:lstStyle>
            <a:lvl1pPr marL="0" indent="0">
              <a:buNone/>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959A1FA-AA0A-4691-AF0E-1F3EB0624F5B}" type="datetime1">
              <a:rPr lang="en-GB" smtClean="0"/>
              <a:t>06/02/2020</a:t>
            </a:fld>
            <a:endParaRPr lang="en-GB" dirty="0"/>
          </a:p>
        </p:txBody>
      </p:sp>
    </p:spTree>
    <p:extLst>
      <p:ext uri="{BB962C8B-B14F-4D97-AF65-F5344CB8AC3E}">
        <p14:creationId xmlns:p14="http://schemas.microsoft.com/office/powerpoint/2010/main" val="3648224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7330441"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3552" y="1644390"/>
            <a:ext cx="2445069" cy="4062675"/>
          </a:xfrm>
        </p:spPr>
        <p:txBody>
          <a:bodyPr lIns="0"/>
          <a:lstStyle>
            <a:lvl1pPr marL="0" indent="0">
              <a:lnSpc>
                <a:spcPct val="80000"/>
              </a:lnSpc>
              <a:spcAft>
                <a:spcPts val="1200"/>
              </a:spcAft>
              <a:buFont typeface="Arial" panose="020B0604020202020204" pitchFamily="34" charset="0"/>
              <a:buChar char="​"/>
              <a:defRPr sz="4799"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1950" indent="-251950">
              <a:lnSpc>
                <a:spcPct val="100000"/>
              </a:lnSpc>
              <a:buFont typeface="Verdana" panose="020B0604030504040204" pitchFamily="34" charset="0"/>
              <a:buChar char="•"/>
              <a:defRPr sz="1600" i="0" baseline="0">
                <a:solidFill>
                  <a:schemeClr val="tx2"/>
                </a:solidFill>
              </a:defRPr>
            </a:lvl3pPr>
            <a:lvl4pPr marL="271409" indent="-271409">
              <a:lnSpc>
                <a:spcPct val="100000"/>
              </a:lnSpc>
              <a:buFont typeface="+mj-lt"/>
              <a:buAutoNum type="arabicPeriod"/>
              <a:defRPr sz="1600">
                <a:solidFill>
                  <a:schemeClr val="tx2"/>
                </a:solidFill>
              </a:defRPr>
            </a:lvl4pPr>
            <a:lvl5pPr marL="271409" indent="-271409">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09" indent="-271409">
              <a:buClr>
                <a:schemeClr val="tx2"/>
              </a:buClr>
              <a:buFont typeface="+mj-lt"/>
              <a:buAutoNum type="arabicParenR"/>
              <a:defRPr sz="1000">
                <a:solidFill>
                  <a:schemeClr val="tx2"/>
                </a:solidFill>
              </a:defRPr>
            </a:lvl8pPr>
            <a:lvl9pPr marL="271409" indent="-271409">
              <a:buClr>
                <a:schemeClr val="tx2"/>
              </a:buClr>
              <a:buFont typeface="+mj-lt"/>
              <a:buAutoNum type="alphaLcParenR"/>
              <a:defRPr sz="1000">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3552" y="4991259"/>
            <a:ext cx="2445068" cy="715807"/>
          </a:xfrm>
        </p:spPr>
        <p:txBody>
          <a:bodyPr lIns="0" anchor="b" anchorCtr="0"/>
          <a:lstStyle>
            <a:lvl1pPr marL="228554" indent="-228554">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980751" y="3537801"/>
            <a:ext cx="1797025" cy="2906915"/>
            <a:chOff x="12403271" y="-1"/>
            <a:chExt cx="1796791" cy="2907588"/>
          </a:xfrm>
        </p:grpSpPr>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2"/>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697" marR="0" indent="-25395" algn="l" defTabSz="457109"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390D919-A2DB-4BBA-9E72-683E446E585D}" type="datetime1">
              <a:rPr lang="en-GB" smtClean="0"/>
              <a:t>06/02/2020</a:t>
            </a:fld>
            <a:endParaRPr lang="en-GB" dirty="0"/>
          </a:p>
        </p:txBody>
      </p:sp>
    </p:spTree>
    <p:extLst>
      <p:ext uri="{BB962C8B-B14F-4D97-AF65-F5344CB8AC3E}">
        <p14:creationId xmlns:p14="http://schemas.microsoft.com/office/powerpoint/2010/main" val="3506350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4072466"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5579" y="1644390"/>
            <a:ext cx="2443479" cy="4062675"/>
          </a:xfrm>
        </p:spPr>
        <p:txBody>
          <a:bodyPr lIns="0"/>
          <a:lstStyle>
            <a:lvl1pPr marL="0" indent="0">
              <a:lnSpc>
                <a:spcPct val="80000"/>
              </a:lnSpc>
              <a:spcAft>
                <a:spcPts val="1200"/>
              </a:spcAft>
              <a:buFont typeface="Arial" panose="020B0604020202020204" pitchFamily="34" charset="0"/>
              <a:buChar char="​"/>
              <a:defRPr sz="4799"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1950" indent="-251950">
              <a:lnSpc>
                <a:spcPct val="100000"/>
              </a:lnSpc>
              <a:buFont typeface="Verdana" panose="020B0604030504040204" pitchFamily="34" charset="0"/>
              <a:buChar char="•"/>
              <a:defRPr sz="1600" i="0" baseline="0">
                <a:solidFill>
                  <a:schemeClr val="tx2"/>
                </a:solidFill>
              </a:defRPr>
            </a:lvl3pPr>
            <a:lvl4pPr marL="271409" indent="-271409">
              <a:lnSpc>
                <a:spcPct val="100000"/>
              </a:lnSpc>
              <a:buFont typeface="+mj-lt"/>
              <a:buAutoNum type="arabicPeriod"/>
              <a:defRPr sz="1600">
                <a:solidFill>
                  <a:schemeClr val="tx2"/>
                </a:solidFill>
              </a:defRPr>
            </a:lvl4pPr>
            <a:lvl5pPr marL="271409" indent="-271409">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09" indent="-271409">
              <a:buClr>
                <a:schemeClr val="tx2"/>
              </a:buClr>
              <a:buFont typeface="+mj-lt"/>
              <a:buAutoNum type="arabicParenR"/>
              <a:defRPr sz="1000">
                <a:solidFill>
                  <a:schemeClr val="tx2"/>
                </a:solidFill>
              </a:defRPr>
            </a:lvl8pPr>
            <a:lvl9pPr marL="271409" indent="-271409">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3552" y="1644390"/>
            <a:ext cx="2445068" cy="4062675"/>
          </a:xfrm>
        </p:spPr>
        <p:txBody>
          <a:bodyPr lIns="0"/>
          <a:lstStyle>
            <a:lvl1pPr marL="0" indent="0">
              <a:lnSpc>
                <a:spcPct val="80000"/>
              </a:lnSpc>
              <a:spcAft>
                <a:spcPts val="1200"/>
              </a:spcAft>
              <a:buFont typeface="Arial" panose="020B0604020202020204" pitchFamily="34" charset="0"/>
              <a:buChar char="​"/>
              <a:defRPr sz="4799"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1950" indent="-251950">
              <a:lnSpc>
                <a:spcPct val="100000"/>
              </a:lnSpc>
              <a:buFont typeface="Verdana" panose="020B0604030504040204" pitchFamily="34" charset="0"/>
              <a:buChar char="•"/>
              <a:defRPr sz="1600" i="0" baseline="0">
                <a:solidFill>
                  <a:schemeClr val="tx2"/>
                </a:solidFill>
              </a:defRPr>
            </a:lvl3pPr>
            <a:lvl4pPr marL="271409" indent="-271409">
              <a:lnSpc>
                <a:spcPct val="100000"/>
              </a:lnSpc>
              <a:buFont typeface="+mj-lt"/>
              <a:buAutoNum type="arabicPeriod"/>
              <a:defRPr sz="1600">
                <a:solidFill>
                  <a:schemeClr val="tx2"/>
                </a:solidFill>
              </a:defRPr>
            </a:lvl4pPr>
            <a:lvl5pPr marL="271409" indent="-271409">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09" indent="-271409">
              <a:buClr>
                <a:schemeClr val="tx2"/>
              </a:buClr>
              <a:buFont typeface="+mj-lt"/>
              <a:buAutoNum type="arabicParenR"/>
              <a:defRPr sz="1000">
                <a:solidFill>
                  <a:schemeClr val="tx2"/>
                </a:solidFill>
              </a:defRPr>
            </a:lvl8pPr>
            <a:lvl9pPr marL="271409" indent="-271409">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ED4FF7C-0BB5-4F65-BCAD-2645CE2D637E}" type="datetime1">
              <a:rPr lang="en-GB" smtClean="0"/>
              <a:t>06/02/2020</a:t>
            </a:fld>
            <a:endParaRPr lang="en-GB" dirty="0"/>
          </a:p>
        </p:txBody>
      </p:sp>
      <p:grpSp>
        <p:nvGrpSpPr>
          <p:cNvPr id="16" name="Group 15">
            <a:extLst>
              <a:ext uri="{FF2B5EF4-FFF2-40B4-BE49-F238E27FC236}">
                <a16:creationId xmlns:a16="http://schemas.microsoft.com/office/drawing/2014/main" id="{482F1A21-DB0B-44A1-8EBE-E26897290FD2}"/>
              </a:ext>
            </a:extLst>
          </p:cNvPr>
          <p:cNvGrpSpPr/>
          <p:nvPr userDrawn="1"/>
        </p:nvGrpSpPr>
        <p:grpSpPr>
          <a:xfrm>
            <a:off x="-1980751" y="3537801"/>
            <a:ext cx="1797025" cy="2906915"/>
            <a:chOff x="12403271" y="-1"/>
            <a:chExt cx="1796791" cy="2907588"/>
          </a:xfrm>
        </p:grpSpPr>
        <p:grpSp>
          <p:nvGrpSpPr>
            <p:cNvPr id="17" name="Group 16">
              <a:extLst>
                <a:ext uri="{FF2B5EF4-FFF2-40B4-BE49-F238E27FC236}">
                  <a16:creationId xmlns:a16="http://schemas.microsoft.com/office/drawing/2014/main" id="{CA6B9EE2-783B-41AA-AC77-4DB0F5ED032D}"/>
                </a:ext>
              </a:extLst>
            </p:cNvPr>
            <p:cNvGrpSpPr/>
            <p:nvPr userDrawn="1"/>
          </p:nvGrpSpPr>
          <p:grpSpPr>
            <a:xfrm>
              <a:off x="12403271" y="-1"/>
              <a:ext cx="1796791" cy="2907588"/>
              <a:chOff x="9009867" y="1645032"/>
              <a:chExt cx="2365739" cy="3828268"/>
            </a:xfrm>
          </p:grpSpPr>
          <p:sp>
            <p:nvSpPr>
              <p:cNvPr id="19" name="Rectangle: Rounded Corners 18">
                <a:extLst>
                  <a:ext uri="{FF2B5EF4-FFF2-40B4-BE49-F238E27FC236}">
                    <a16:creationId xmlns:a16="http://schemas.microsoft.com/office/drawing/2014/main" id="{01B83249-39D6-4252-BB3B-A6D96E90F9B0}"/>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20" name="Picture 19">
                <a:extLst>
                  <a:ext uri="{FF2B5EF4-FFF2-40B4-BE49-F238E27FC236}">
                    <a16:creationId xmlns:a16="http://schemas.microsoft.com/office/drawing/2014/main" id="{C1B093AE-E011-42FE-AB95-66C9BFBDFAA1}"/>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1" name="TextBox 20">
                <a:extLst>
                  <a:ext uri="{FF2B5EF4-FFF2-40B4-BE49-F238E27FC236}">
                    <a16:creationId xmlns:a16="http://schemas.microsoft.com/office/drawing/2014/main" id="{C5F1A727-495B-4982-B3C7-671F9B44F5C2}"/>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697" marR="0" indent="-25395" algn="l" defTabSz="457109"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8" name="Picture 17">
              <a:extLst>
                <a:ext uri="{FF2B5EF4-FFF2-40B4-BE49-F238E27FC236}">
                  <a16:creationId xmlns:a16="http://schemas.microsoft.com/office/drawing/2014/main" id="{6BE0B471-FCB7-47D8-9FB4-678E9DA02E8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3286324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98618" y="453495"/>
            <a:ext cx="10590002" cy="748627"/>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4056592" y="1644652"/>
            <a:ext cx="7332028"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618" y="1644390"/>
            <a:ext cx="2443480" cy="4062675"/>
          </a:xfrm>
        </p:spPr>
        <p:txBody>
          <a:bodyPr lIns="0"/>
          <a:lstStyle>
            <a:lvl1pPr marL="0" indent="0">
              <a:lnSpc>
                <a:spcPct val="80000"/>
              </a:lnSpc>
              <a:spcAft>
                <a:spcPts val="1200"/>
              </a:spcAft>
              <a:buFont typeface="Arial" panose="020B0604020202020204" pitchFamily="34" charset="0"/>
              <a:buChar char="​"/>
              <a:defRPr sz="4799"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1950" indent="-251950">
              <a:lnSpc>
                <a:spcPct val="100000"/>
              </a:lnSpc>
              <a:buFont typeface="Verdana" panose="020B0604030504040204" pitchFamily="34" charset="0"/>
              <a:buChar char="•"/>
              <a:defRPr sz="1600" i="0" baseline="0">
                <a:solidFill>
                  <a:schemeClr val="tx2"/>
                </a:solidFill>
              </a:defRPr>
            </a:lvl3pPr>
            <a:lvl4pPr marL="271409" indent="-271409">
              <a:lnSpc>
                <a:spcPct val="100000"/>
              </a:lnSpc>
              <a:buFont typeface="+mj-lt"/>
              <a:buAutoNum type="arabicPeriod"/>
              <a:defRPr sz="1600">
                <a:solidFill>
                  <a:schemeClr val="tx2"/>
                </a:solidFill>
              </a:defRPr>
            </a:lvl4pPr>
            <a:lvl5pPr marL="271409" indent="-271409">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09" indent="-271409">
              <a:buClr>
                <a:schemeClr val="tx2"/>
              </a:buClr>
              <a:buFont typeface="+mj-lt"/>
              <a:buAutoNum type="arabicParenR"/>
              <a:defRPr sz="1000">
                <a:solidFill>
                  <a:schemeClr val="tx2"/>
                </a:solidFill>
              </a:defRPr>
            </a:lvl8pPr>
            <a:lvl9pPr marL="271409" indent="-271409">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618" y="4991259"/>
            <a:ext cx="2443479" cy="715807"/>
          </a:xfrm>
        </p:spPr>
        <p:txBody>
          <a:bodyPr lIns="0" anchor="b" anchorCtr="0"/>
          <a:lstStyle>
            <a:lvl1pPr marL="228554" indent="-228554">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D7B3319-F687-4B0E-87F1-3185C568FF1A}" type="datetime1">
              <a:rPr lang="en-GB" smtClean="0"/>
              <a:t>06/02/2020</a:t>
            </a:fld>
            <a:endParaRPr lang="en-GB" dirty="0"/>
          </a:p>
        </p:txBody>
      </p:sp>
      <p:grpSp>
        <p:nvGrpSpPr>
          <p:cNvPr id="15" name="Group 14">
            <a:extLst>
              <a:ext uri="{FF2B5EF4-FFF2-40B4-BE49-F238E27FC236}">
                <a16:creationId xmlns:a16="http://schemas.microsoft.com/office/drawing/2014/main" id="{4C08E95C-A108-449E-AA24-2989A4642A1B}"/>
              </a:ext>
            </a:extLst>
          </p:cNvPr>
          <p:cNvGrpSpPr/>
          <p:nvPr userDrawn="1"/>
        </p:nvGrpSpPr>
        <p:grpSpPr>
          <a:xfrm>
            <a:off x="-1980751" y="3537801"/>
            <a:ext cx="1797025" cy="2906915"/>
            <a:chOff x="12403271" y="-1"/>
            <a:chExt cx="1796791" cy="2907588"/>
          </a:xfrm>
        </p:grpSpPr>
        <p:grpSp>
          <p:nvGrpSpPr>
            <p:cNvPr id="16" name="Group 15">
              <a:extLst>
                <a:ext uri="{FF2B5EF4-FFF2-40B4-BE49-F238E27FC236}">
                  <a16:creationId xmlns:a16="http://schemas.microsoft.com/office/drawing/2014/main" id="{067BA9E9-E6FD-43CD-9C63-CB59B98DE9FA}"/>
                </a:ext>
              </a:extLst>
            </p:cNvPr>
            <p:cNvGrpSpPr/>
            <p:nvPr userDrawn="1"/>
          </p:nvGrpSpPr>
          <p:grpSpPr>
            <a:xfrm>
              <a:off x="12403271" y="-1"/>
              <a:ext cx="1796791" cy="2907588"/>
              <a:chOff x="9009867" y="1645032"/>
              <a:chExt cx="2365739" cy="3828268"/>
            </a:xfrm>
          </p:grpSpPr>
          <p:sp>
            <p:nvSpPr>
              <p:cNvPr id="18" name="Rectangle: Rounded Corners 17">
                <a:extLst>
                  <a:ext uri="{FF2B5EF4-FFF2-40B4-BE49-F238E27FC236}">
                    <a16:creationId xmlns:a16="http://schemas.microsoft.com/office/drawing/2014/main" id="{C4ED11A2-1FA8-4D5C-95DC-296255DA7DE6}"/>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9" name="Picture 18">
                <a:extLst>
                  <a:ext uri="{FF2B5EF4-FFF2-40B4-BE49-F238E27FC236}">
                    <a16:creationId xmlns:a16="http://schemas.microsoft.com/office/drawing/2014/main" id="{65E16663-E9F6-4D4C-9422-559BC29D6C4C}"/>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1" name="TextBox 20">
                <a:extLst>
                  <a:ext uri="{FF2B5EF4-FFF2-40B4-BE49-F238E27FC236}">
                    <a16:creationId xmlns:a16="http://schemas.microsoft.com/office/drawing/2014/main" id="{28EF9199-7D6F-4B6A-AF35-F75259366BE9}"/>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697" marR="0" indent="-25395" algn="l" defTabSz="457109"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7" name="Picture 16">
              <a:extLst>
                <a:ext uri="{FF2B5EF4-FFF2-40B4-BE49-F238E27FC236}">
                  <a16:creationId xmlns:a16="http://schemas.microsoft.com/office/drawing/2014/main" id="{B77BCF0F-D12B-4ADD-B578-30EC974B1EF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250449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618" y="452438"/>
            <a:ext cx="4072466" cy="748627"/>
          </a:xfrm>
        </p:spPr>
        <p:txBody>
          <a:bodyPr/>
          <a:lstStyle/>
          <a:p>
            <a:r>
              <a:rPr lang="en-US"/>
              <a:t>Click to edit Master title style</a:t>
            </a:r>
            <a:endParaRPr lang="en-GB" dirty="0"/>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618" y="1644652"/>
            <a:ext cx="4072467"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5578" y="5388899"/>
            <a:ext cx="5703042" cy="31816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8" y="536905"/>
            <a:ext cx="5703042" cy="485199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5290609-78DB-45C7-8846-59E6FB237040}" type="datetime1">
              <a:rPr lang="en-GB" smtClean="0"/>
              <a:t>06/02/2020</a:t>
            </a:fld>
            <a:endParaRPr lang="en-GB" dirty="0"/>
          </a:p>
        </p:txBody>
      </p:sp>
    </p:spTree>
    <p:extLst>
      <p:ext uri="{BB962C8B-B14F-4D97-AF65-F5344CB8AC3E}">
        <p14:creationId xmlns:p14="http://schemas.microsoft.com/office/powerpoint/2010/main" val="265690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262985-219F-4566-8E5C-9A5437E14CD5}"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8F352-5656-4011-91A4-16B469C8262A}" type="slidenum">
              <a:rPr lang="en-US" smtClean="0"/>
              <a:t>‹#›</a:t>
            </a:fld>
            <a:endParaRPr lang="en-US"/>
          </a:p>
        </p:txBody>
      </p:sp>
    </p:spTree>
    <p:extLst>
      <p:ext uri="{BB962C8B-B14F-4D97-AF65-F5344CB8AC3E}">
        <p14:creationId xmlns:p14="http://schemas.microsoft.com/office/powerpoint/2010/main" val="2878391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617" y="452438"/>
            <a:ext cx="2443480" cy="748627"/>
          </a:xfrm>
        </p:spPr>
        <p:txBody>
          <a:body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8" y="1644652"/>
            <a:ext cx="2443480" cy="4061090"/>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592" y="5388899"/>
            <a:ext cx="7332029" cy="31816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592" y="536905"/>
            <a:ext cx="7332029" cy="485199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1A6924E-EA00-426F-94B7-DC810102767E}" type="datetime1">
              <a:rPr lang="en-GB" smtClean="0"/>
              <a:t>06/02/2020</a:t>
            </a:fld>
            <a:endParaRPr lang="en-GB" dirty="0"/>
          </a:p>
        </p:txBody>
      </p:sp>
    </p:spTree>
    <p:extLst>
      <p:ext uri="{BB962C8B-B14F-4D97-AF65-F5344CB8AC3E}">
        <p14:creationId xmlns:p14="http://schemas.microsoft.com/office/powerpoint/2010/main" val="2817938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8"/>
            <a:ext cx="10590003" cy="748627"/>
          </a:xfrm>
        </p:spPr>
        <p:txBody>
          <a:bodyPr/>
          <a:lstStyle/>
          <a:p>
            <a:r>
              <a:rPr lang="en-US"/>
              <a:t>Click to edit Master title style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80" y="1644652"/>
            <a:ext cx="5703041"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8" y="1644652"/>
            <a:ext cx="4072467" cy="4062413"/>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5578" y="5388899"/>
            <a:ext cx="5703042" cy="31816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DFA2978-2D27-4ACD-A51E-8A6FE642BEC7}" type="datetime1">
              <a:rPr lang="en-GB" smtClean="0"/>
              <a:t>06/02/2020</a:t>
            </a:fld>
            <a:endParaRPr lang="en-GB" dirty="0"/>
          </a:p>
        </p:txBody>
      </p:sp>
    </p:spTree>
    <p:extLst>
      <p:ext uri="{BB962C8B-B14F-4D97-AF65-F5344CB8AC3E}">
        <p14:creationId xmlns:p14="http://schemas.microsoft.com/office/powerpoint/2010/main" val="2365483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2443480" cy="3744247"/>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592" y="1644652"/>
            <a:ext cx="7332029"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7029" y="5388899"/>
            <a:ext cx="2445068" cy="31816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EB3F11F-37EF-4E1E-B5C0-45D6C59F8F66}" type="datetime1">
              <a:rPr lang="en-GB" smtClean="0"/>
              <a:t>06/02/2020</a:t>
            </a:fld>
            <a:endParaRPr lang="en-GB" dirty="0"/>
          </a:p>
        </p:txBody>
      </p:sp>
    </p:spTree>
    <p:extLst>
      <p:ext uri="{BB962C8B-B14F-4D97-AF65-F5344CB8AC3E}">
        <p14:creationId xmlns:p14="http://schemas.microsoft.com/office/powerpoint/2010/main" val="3505873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536905"/>
            <a:ext cx="10590002" cy="4851993"/>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4" name="Title 1"/>
          <p:cNvSpPr>
            <a:spLocks noGrp="1"/>
          </p:cNvSpPr>
          <p:nvPr>
            <p:ph type="title"/>
          </p:nvPr>
        </p:nvSpPr>
        <p:spPr>
          <a:xfrm>
            <a:off x="1613110" y="906489"/>
            <a:ext cx="3257974" cy="2157549"/>
          </a:xfrm>
        </p:spPr>
        <p:txBody>
          <a:bodyPr/>
          <a:lstStyle/>
          <a:p>
            <a:r>
              <a:rPr lang="en-US"/>
              <a:t>Click to edit Master title style</a:t>
            </a:r>
            <a:endParaRPr lang="en-GB" dirty="0"/>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7029" y="5388899"/>
            <a:ext cx="10591592" cy="31816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0C29549-7E6D-48CE-BEB6-8FF2AFE35522}" type="datetime1">
              <a:rPr lang="en-GB" smtClean="0"/>
              <a:t>06/02/2020</a:t>
            </a:fld>
            <a:endParaRPr lang="en-GB" dirty="0"/>
          </a:p>
        </p:txBody>
      </p:sp>
    </p:spTree>
    <p:extLst>
      <p:ext uri="{BB962C8B-B14F-4D97-AF65-F5344CB8AC3E}">
        <p14:creationId xmlns:p14="http://schemas.microsoft.com/office/powerpoint/2010/main" val="2027661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7029" y="5387834"/>
            <a:ext cx="4074055" cy="317907"/>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5578" y="5387835"/>
            <a:ext cx="5703042" cy="317907"/>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618" y="1644652"/>
            <a:ext cx="4072467" cy="3743181"/>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8" y="1644652"/>
            <a:ext cx="5703042"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FEFA3C4-C1C7-4181-80EE-46EF08506894}" type="datetime1">
              <a:rPr lang="en-GB" smtClean="0"/>
              <a:t>06/02/2020</a:t>
            </a:fld>
            <a:endParaRPr lang="en-GB" dirty="0"/>
          </a:p>
        </p:txBody>
      </p:sp>
    </p:spTree>
    <p:extLst>
      <p:ext uri="{BB962C8B-B14F-4D97-AF65-F5344CB8AC3E}">
        <p14:creationId xmlns:p14="http://schemas.microsoft.com/office/powerpoint/2010/main" val="3709409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8"/>
            <a:ext cx="10590002" cy="748627"/>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8144935"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5"/>
            <a:ext cx="8144935" cy="317907"/>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8046" y="5387835"/>
            <a:ext cx="1630575" cy="317907"/>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28B82C3-8A3C-4BC1-8242-9425B37A24AA}" type="datetime1">
              <a:rPr lang="en-GB" smtClean="0"/>
              <a:t>06/02/2020</a:t>
            </a:fld>
            <a:endParaRPr lang="en-GB" dirty="0"/>
          </a:p>
        </p:txBody>
      </p:sp>
    </p:spTree>
    <p:extLst>
      <p:ext uri="{BB962C8B-B14F-4D97-AF65-F5344CB8AC3E}">
        <p14:creationId xmlns:p14="http://schemas.microsoft.com/office/powerpoint/2010/main" val="3321018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5"/>
            <a:ext cx="3257974" cy="317907"/>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1084" y="5387835"/>
            <a:ext cx="3257974" cy="317907"/>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3257974" cy="3744247"/>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5" y="1644650"/>
            <a:ext cx="3257973" cy="374424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3552" y="1644390"/>
            <a:ext cx="2445069" cy="4062675"/>
          </a:xfrm>
        </p:spPr>
        <p:txBody>
          <a:bodyPr lIns="0"/>
          <a:lstStyle>
            <a:lvl1pPr marL="0" indent="0">
              <a:lnSpc>
                <a:spcPct val="80000"/>
              </a:lnSpc>
              <a:spcAft>
                <a:spcPts val="1200"/>
              </a:spcAft>
              <a:buFont typeface="Arial" panose="020B0604020202020204" pitchFamily="34" charset="0"/>
              <a:buChar char="​"/>
              <a:defRPr sz="4799"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1950" indent="-251950">
              <a:lnSpc>
                <a:spcPct val="100000"/>
              </a:lnSpc>
              <a:buFont typeface="Verdana" panose="020B0604030504040204" pitchFamily="34" charset="0"/>
              <a:buChar char="•"/>
              <a:defRPr sz="1600" i="0" baseline="0">
                <a:solidFill>
                  <a:schemeClr val="tx2"/>
                </a:solidFill>
              </a:defRPr>
            </a:lvl3pPr>
            <a:lvl4pPr marL="271409" indent="-271409">
              <a:lnSpc>
                <a:spcPct val="100000"/>
              </a:lnSpc>
              <a:buFont typeface="+mj-lt"/>
              <a:buAutoNum type="arabicPeriod"/>
              <a:defRPr sz="1600">
                <a:solidFill>
                  <a:schemeClr val="tx2"/>
                </a:solidFill>
              </a:defRPr>
            </a:lvl4pPr>
            <a:lvl5pPr marL="271409" indent="-271409">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09" indent="-271409">
              <a:buClr>
                <a:schemeClr val="tx2"/>
              </a:buClr>
              <a:buFont typeface="+mj-lt"/>
              <a:buAutoNum type="arabicParenR"/>
              <a:defRPr sz="1000">
                <a:solidFill>
                  <a:schemeClr val="tx2"/>
                </a:solidFill>
              </a:defRPr>
            </a:lvl8pPr>
            <a:lvl9pPr marL="271409" indent="-271409">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782BEE8-1DCA-4ABD-9BF6-122D5E3A4592}" type="datetime1">
              <a:rPr lang="en-GB" smtClean="0"/>
              <a:t>06/02/2020</a:t>
            </a:fld>
            <a:endParaRPr lang="en-GB" dirty="0"/>
          </a:p>
        </p:txBody>
      </p:sp>
    </p:spTree>
    <p:extLst>
      <p:ext uri="{BB962C8B-B14F-4D97-AF65-F5344CB8AC3E}">
        <p14:creationId xmlns:p14="http://schemas.microsoft.com/office/powerpoint/2010/main" val="2767266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5"/>
            <a:ext cx="4886961" cy="317907"/>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500070" y="5387835"/>
            <a:ext cx="2443482" cy="317908"/>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8046" y="5387835"/>
            <a:ext cx="1630575" cy="317907"/>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4886961"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500071" y="1644650"/>
            <a:ext cx="2443480" cy="374424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03B1A55-3936-42B7-B563-30C8B2833599}" type="datetime1">
              <a:rPr lang="en-GB" smtClean="0"/>
              <a:t>06/02/2020</a:t>
            </a:fld>
            <a:endParaRPr lang="en-GB" dirty="0"/>
          </a:p>
        </p:txBody>
      </p:sp>
    </p:spTree>
    <p:extLst>
      <p:ext uri="{BB962C8B-B14F-4D97-AF65-F5344CB8AC3E}">
        <p14:creationId xmlns:p14="http://schemas.microsoft.com/office/powerpoint/2010/main" val="534596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7" y="5387835"/>
            <a:ext cx="5701454" cy="31816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4564" y="5387835"/>
            <a:ext cx="1628988" cy="318166"/>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8046" y="5387835"/>
            <a:ext cx="1630575" cy="318166"/>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7029" y="1644652"/>
            <a:ext cx="5703042"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0"/>
            <a:ext cx="1628988" cy="374424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985ADAE-4590-469B-B973-8AFD3CF3044C}" type="datetime1">
              <a:rPr lang="en-GB" smtClean="0"/>
              <a:t>06/02/2020</a:t>
            </a:fld>
            <a:endParaRPr lang="en-GB" dirty="0"/>
          </a:p>
        </p:txBody>
      </p:sp>
    </p:spTree>
    <p:extLst>
      <p:ext uri="{BB962C8B-B14F-4D97-AF65-F5344CB8AC3E}">
        <p14:creationId xmlns:p14="http://schemas.microsoft.com/office/powerpoint/2010/main" val="1714119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835"/>
            <a:ext cx="5703041" cy="31816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4565" y="5387835"/>
            <a:ext cx="1628987" cy="318166"/>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8046" y="3144372"/>
            <a:ext cx="1630575" cy="318166"/>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8046" y="5387835"/>
            <a:ext cx="1630575" cy="318166"/>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6" y="1644650"/>
            <a:ext cx="1628987" cy="374424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1483525"/>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6" y="3905375"/>
            <a:ext cx="1630575" cy="1483525"/>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B4F8D47-0F8C-451E-8899-C8DB34C9E9C7}" type="datetime1">
              <a:rPr lang="en-GB" smtClean="0"/>
              <a:t>06/02/2020</a:t>
            </a:fld>
            <a:endParaRPr lang="en-GB" dirty="0"/>
          </a:p>
        </p:txBody>
      </p:sp>
    </p:spTree>
    <p:extLst>
      <p:ext uri="{BB962C8B-B14F-4D97-AF65-F5344CB8AC3E}">
        <p14:creationId xmlns:p14="http://schemas.microsoft.com/office/powerpoint/2010/main" val="192368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262985-219F-4566-8E5C-9A5437E14CD5}"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8F352-5656-4011-91A4-16B469C8262A}" type="slidenum">
              <a:rPr lang="en-US" smtClean="0"/>
              <a:t>‹#›</a:t>
            </a:fld>
            <a:endParaRPr lang="en-US"/>
          </a:p>
        </p:txBody>
      </p:sp>
    </p:spTree>
    <p:extLst>
      <p:ext uri="{BB962C8B-B14F-4D97-AF65-F5344CB8AC3E}">
        <p14:creationId xmlns:p14="http://schemas.microsoft.com/office/powerpoint/2010/main" val="11197248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0" y="5387835"/>
            <a:ext cx="5703042" cy="317907"/>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4564" y="3145672"/>
            <a:ext cx="4074056" cy="318166"/>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4074056" cy="1483525"/>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4566" y="5387835"/>
            <a:ext cx="1628987" cy="318166"/>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8044" y="5387835"/>
            <a:ext cx="1630576" cy="318166"/>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4"/>
            <a:ext cx="1628987" cy="148352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4" y="3905375"/>
            <a:ext cx="1630576" cy="148352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ADD4E4C-AC89-477D-8691-01ED948F7573}" type="datetime1">
              <a:rPr lang="en-GB" smtClean="0"/>
              <a:t>06/02/2020</a:t>
            </a:fld>
            <a:endParaRPr lang="en-GB" dirty="0"/>
          </a:p>
        </p:txBody>
      </p:sp>
    </p:spTree>
    <p:extLst>
      <p:ext uri="{BB962C8B-B14F-4D97-AF65-F5344CB8AC3E}">
        <p14:creationId xmlns:p14="http://schemas.microsoft.com/office/powerpoint/2010/main" val="2367141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0" y="5388899"/>
            <a:ext cx="5703042" cy="316843"/>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4564" y="3144193"/>
            <a:ext cx="1628988" cy="318166"/>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4564" y="5387953"/>
            <a:ext cx="1628988" cy="318166"/>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8044" y="3144193"/>
            <a:ext cx="1630576" cy="318166"/>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8044" y="5387953"/>
            <a:ext cx="1630576" cy="318166"/>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1628988" cy="148352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4" y="3905374"/>
            <a:ext cx="1628988" cy="148352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4" y="1644652"/>
            <a:ext cx="1630576" cy="148352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8AF2BB3-9E8A-4579-A017-28B580F9E769}" type="datetime1">
              <a:rPr lang="en-GB" smtClean="0"/>
              <a:t>06/02/2020</a:t>
            </a:fld>
            <a:endParaRPr lang="en-GB" dirty="0"/>
          </a:p>
        </p:txBody>
      </p:sp>
    </p:spTree>
    <p:extLst>
      <p:ext uri="{BB962C8B-B14F-4D97-AF65-F5344CB8AC3E}">
        <p14:creationId xmlns:p14="http://schemas.microsoft.com/office/powerpoint/2010/main" val="1381989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953"/>
            <a:ext cx="3259562" cy="31816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849" y="3145672"/>
            <a:ext cx="6486776" cy="318166"/>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1085" y="5387953"/>
            <a:ext cx="1625812" cy="318166"/>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4566" y="5387953"/>
            <a:ext cx="1628987" cy="318166"/>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8046" y="5387953"/>
            <a:ext cx="1630575" cy="318166"/>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3257974" cy="3744247"/>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4" y="1644651"/>
            <a:ext cx="6517536" cy="148352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1085" y="3905096"/>
            <a:ext cx="1628987" cy="148352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4"/>
            <a:ext cx="1628987" cy="148352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C9686B1-00FC-4F09-A5D2-4AA25F21632D}" type="datetime1">
              <a:rPr lang="en-GB" smtClean="0"/>
              <a:t>06/02/2020</a:t>
            </a:fld>
            <a:endParaRPr lang="en-GB" dirty="0"/>
          </a:p>
        </p:txBody>
      </p:sp>
    </p:spTree>
    <p:extLst>
      <p:ext uri="{BB962C8B-B14F-4D97-AF65-F5344CB8AC3E}">
        <p14:creationId xmlns:p14="http://schemas.microsoft.com/office/powerpoint/2010/main" val="890735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0"/>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7" name="Picture Placeholder 5"/>
          <p:cNvSpPr>
            <a:spLocks noGrp="1"/>
          </p:cNvSpPr>
          <p:nvPr>
            <p:ph type="pic" sz="quarter" idx="10" hasCustomPrompt="1"/>
          </p:nvPr>
        </p:nvSpPr>
        <p:spPr>
          <a:xfrm>
            <a:off x="-1" y="0"/>
            <a:ext cx="12194787" cy="6860012"/>
          </a:xfrm>
          <a:solidFill>
            <a:srgbClr val="F6F6F4"/>
          </a:solidFill>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2" name="Title 1"/>
          <p:cNvSpPr>
            <a:spLocks noGrp="1"/>
          </p:cNvSpPr>
          <p:nvPr>
            <p:ph type="title"/>
          </p:nvPr>
        </p:nvSpPr>
        <p:spPr>
          <a:xfrm>
            <a:off x="817034" y="452439"/>
            <a:ext cx="10556574" cy="1056000"/>
          </a:xfrm>
        </p:spPr>
        <p:txBody>
          <a:bodyPr/>
          <a:lstStyle>
            <a:lvl1pPr>
              <a:defRPr>
                <a:solidFill>
                  <a:schemeClr val="tx2"/>
                </a:solidFill>
              </a:defRPr>
            </a:lvl1pPr>
          </a:lstStyle>
          <a:p>
            <a:r>
              <a:rPr lang="en-US" noProof="0"/>
              <a:t>Click to edit Master title style</a:t>
            </a:r>
            <a:endParaRPr lang="en-GB" noProof="0" dirty="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C66AAB21-771B-4B70-9406-59180FA87BE0}" type="datetime1">
              <a:rPr lang="en-GB" smtClean="0"/>
              <a:t>06/02/2020</a:t>
            </a:fld>
            <a:endParaRPr lang="en-DK" dirty="0"/>
          </a:p>
        </p:txBody>
      </p:sp>
    </p:spTree>
    <p:extLst>
      <p:ext uri="{BB962C8B-B14F-4D97-AF65-F5344CB8AC3E}">
        <p14:creationId xmlns:p14="http://schemas.microsoft.com/office/powerpoint/2010/main" val="3322423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0"/>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6" name="Picture Placeholder 5"/>
          <p:cNvSpPr>
            <a:spLocks noGrp="1"/>
          </p:cNvSpPr>
          <p:nvPr>
            <p:ph type="pic" sz="quarter" idx="10" hasCustomPrompt="1"/>
          </p:nvPr>
        </p:nvSpPr>
        <p:spPr>
          <a:xfrm>
            <a:off x="-1" y="0"/>
            <a:ext cx="12194787" cy="6860012"/>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endParaRPr lang="en-GB" noProof="0" dirty="0"/>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78C4888C-D178-45F3-8503-6C5563E2B0D0}" type="datetime1">
              <a:rPr lang="en-GB" smtClean="0"/>
              <a:t>06/02/2020</a:t>
            </a:fld>
            <a:endParaRPr lang="en-DK" dirty="0"/>
          </a:p>
        </p:txBody>
      </p:sp>
    </p:spTree>
    <p:extLst>
      <p:ext uri="{BB962C8B-B14F-4D97-AF65-F5344CB8AC3E}">
        <p14:creationId xmlns:p14="http://schemas.microsoft.com/office/powerpoint/2010/main" val="2176593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GB" sz="1800" noProof="0" dirty="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618" y="1945915"/>
            <a:ext cx="7330441" cy="2768684"/>
          </a:xfrm>
        </p:spPr>
        <p:txBody>
          <a:bodyPr/>
          <a:lstStyle>
            <a:lvl1pPr>
              <a:defRPr sz="3199" b="0" cap="none">
                <a:solidFill>
                  <a:schemeClr val="tx1"/>
                </a:solidFill>
              </a:defRPr>
            </a:lvl1pPr>
          </a:lstStyle>
          <a:p>
            <a:r>
              <a:rPr lang="en-GB" dirty="0"/>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6072" y="5018936"/>
            <a:ext cx="7332990" cy="1084011"/>
          </a:xfrm>
        </p:spPr>
        <p:txBody>
          <a:bodyPr lIns="0"/>
          <a:lstStyle>
            <a:lvl1pPr marL="0" indent="0">
              <a:buFont typeface="Arial" panose="020B0604020202020204" pitchFamily="34" charset="0"/>
              <a:buChar char="​"/>
              <a:defRPr sz="1600" baseline="0">
                <a:solidFill>
                  <a:schemeClr val="tx1"/>
                </a:solidFill>
              </a:defRPr>
            </a:lvl1pPr>
          </a:lstStyle>
          <a:p>
            <a:pPr lvl="0"/>
            <a:r>
              <a:rPr lang="en-GB"/>
              <a:t>Name, Title</a:t>
            </a:r>
            <a:endParaRPr lang="en-GB" dirty="0"/>
          </a:p>
        </p:txBody>
      </p:sp>
      <p:sp>
        <p:nvSpPr>
          <p:cNvPr id="12"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dirty="0"/>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541" y="2249830"/>
            <a:ext cx="1671855" cy="2829504"/>
          </a:xfrm>
          <a:prstGeom prst="rect">
            <a:avLst/>
          </a:prstGeom>
          <a:noFill/>
          <a:ln w="9525">
            <a:noFill/>
            <a:miter lim="800000"/>
            <a:headEnd/>
            <a:tailEnd/>
          </a:ln>
          <a:effectLst/>
        </p:spPr>
        <p:txBody>
          <a:bodyPr vert="horz" wrap="square" lIns="35992" tIns="0" rIns="0" bIns="0" numCol="1" rtlCol="0" anchor="t" anchorCtr="0" compatLnSpc="1">
            <a:prstTxWarp prst="textNoShape">
              <a:avLst/>
            </a:prstTxWarp>
            <a:noAutofit/>
          </a:bodyPr>
          <a:lstStyle/>
          <a:p>
            <a:pPr marL="12697" marR="0" indent="-25395" algn="l" defTabSz="457109" rtl="0" eaLnBrk="0" fontAlgn="base" latinLnBrk="0" hangingPunct="0">
              <a:lnSpc>
                <a:spcPts val="2163"/>
              </a:lnSpc>
              <a:spcBef>
                <a:spcPct val="0"/>
              </a:spcBef>
              <a:spcAft>
                <a:spcPts val="1500"/>
              </a:spcAft>
              <a:buClrTx/>
              <a:buSzTx/>
              <a:tabLst/>
            </a:pPr>
            <a:r>
              <a:rPr kumimoji="0" lang="en-GB" sz="19896"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617" y="6158174"/>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91419" tIns="45709" rIns="91419" bIns="45709" numCol="1" anchor="t" anchorCtr="0" compatLnSpc="1">
            <a:prstTxWarp prst="textNoShape">
              <a:avLst/>
            </a:prstTxWarp>
          </a:bodyPr>
          <a:lstStyle/>
          <a:p>
            <a:endParaRPr lang="en-GB" sz="1800" dirty="0"/>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tx1"/>
                </a:solidFill>
              </a:defRPr>
            </a:lvl1pPr>
          </a:lstStyle>
          <a:p>
            <a:pPr algn="r"/>
            <a:endParaRPr lang="en-GB" dirty="0"/>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48C232F-471F-4918-95D2-DB57C6C9F958}" type="datetime1">
              <a:rPr lang="en-GB" smtClean="0"/>
              <a:t>06/02/2020</a:t>
            </a:fld>
            <a:endParaRPr lang="en-GB" dirty="0"/>
          </a:p>
        </p:txBody>
      </p:sp>
    </p:spTree>
    <p:extLst>
      <p:ext uri="{BB962C8B-B14F-4D97-AF65-F5344CB8AC3E}">
        <p14:creationId xmlns:p14="http://schemas.microsoft.com/office/powerpoint/2010/main" val="230409796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617" y="452438"/>
            <a:ext cx="10590003" cy="748627"/>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B9878F1-4832-4380-B5E0-A567242AFF5E}" type="datetime1">
              <a:rPr lang="en-GB" smtClean="0"/>
              <a:t>06/02/2020</a:t>
            </a:fld>
            <a:endParaRPr lang="en-GB" dirty="0"/>
          </a:p>
        </p:txBody>
      </p:sp>
    </p:spTree>
    <p:extLst>
      <p:ext uri="{BB962C8B-B14F-4D97-AF65-F5344CB8AC3E}">
        <p14:creationId xmlns:p14="http://schemas.microsoft.com/office/powerpoint/2010/main" val="2291021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9A50464-5C0A-4783-93F3-634E2D19A56B}" type="datetime1">
              <a:rPr lang="en-GB" smtClean="0"/>
              <a:t>06/02/2020</a:t>
            </a:fld>
            <a:endParaRPr lang="en-GB" dirty="0"/>
          </a:p>
        </p:txBody>
      </p:sp>
    </p:spTree>
    <p:extLst>
      <p:ext uri="{BB962C8B-B14F-4D97-AF65-F5344CB8AC3E}">
        <p14:creationId xmlns:p14="http://schemas.microsoft.com/office/powerpoint/2010/main" val="4144586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GB" sz="1800" noProof="0" dirty="0"/>
          </a:p>
        </p:txBody>
      </p:sp>
      <p:sp>
        <p:nvSpPr>
          <p:cNvPr id="2" name="Title Placeholder 1"/>
          <p:cNvSpPr>
            <a:spLocks noGrp="1"/>
          </p:cNvSpPr>
          <p:nvPr>
            <p:ph type="ctrTitle"/>
          </p:nvPr>
        </p:nvSpPr>
        <p:spPr>
          <a:xfrm>
            <a:off x="798617" y="452440"/>
            <a:ext cx="10590003" cy="1196444"/>
          </a:xfrm>
        </p:spPr>
        <p:txBody>
          <a:bodyPr tIns="0"/>
          <a:lstStyle>
            <a:lvl1pPr>
              <a:defRPr sz="3199" cap="all" baseline="0" smtClean="0">
                <a:solidFill>
                  <a:schemeClr val="bg1"/>
                </a:solidFill>
                <a:latin typeface="Verdana" pitchFamily="34" charset="0"/>
              </a:defRPr>
            </a:lvl1pPr>
          </a:lstStyle>
          <a:p>
            <a:r>
              <a:rPr lang="en-US" noProof="0"/>
              <a:t>Click to edit Master title style</a:t>
            </a:r>
            <a:endParaRPr lang="en-GB" noProof="0" dirty="0"/>
          </a:p>
        </p:txBody>
      </p:sp>
      <p:sp>
        <p:nvSpPr>
          <p:cNvPr id="12"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1F86763D-D830-4645-9DEB-C54D809C4795}" type="datetime1">
              <a:rPr lang="en-GB" smtClean="0"/>
              <a:t>06/02/2020</a:t>
            </a:fld>
            <a:endParaRPr lang="en-GB" dirty="0"/>
          </a:p>
        </p:txBody>
      </p:sp>
      <p:sp>
        <p:nvSpPr>
          <p:cNvPr id="11" name="Text Placeholder 2">
            <a:extLst>
              <a:ext uri="{FF2B5EF4-FFF2-40B4-BE49-F238E27FC236}">
                <a16:creationId xmlns:a16="http://schemas.microsoft.com/office/drawing/2014/main" id="{FCCD3D23-05BF-4B57-8284-15FF6D12171B}"/>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358734163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GB" sz="1800"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8" y="452439"/>
            <a:ext cx="4886960" cy="4431940"/>
          </a:xfrm>
        </p:spPr>
        <p:txBody>
          <a:bodyPr/>
          <a:lstStyle>
            <a:lvl1pPr>
              <a:defRPr>
                <a:solidFill>
                  <a:schemeClr val="bg1"/>
                </a:solidFill>
              </a:defRPr>
            </a:lvl1pPr>
          </a:lstStyle>
          <a:p>
            <a:r>
              <a:rPr lang="en-GB" dirty="0"/>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618" y="4970200"/>
            <a:ext cx="4886960" cy="365370"/>
          </a:xfrm>
        </p:spPr>
        <p:txBody>
          <a:bodyPr lIns="0" anchor="b" anchorCtr="0"/>
          <a:lstStyle>
            <a:lvl1pPr marL="0" indent="0">
              <a:buFont typeface="Arial" panose="020B0604020202020204" pitchFamily="34" charset="0"/>
              <a:buChar char="​"/>
              <a:defRPr sz="1600">
                <a:solidFill>
                  <a:schemeClr val="bg1"/>
                </a:solidFill>
              </a:defRPr>
            </a:lvl1pPr>
          </a:lstStyle>
          <a:p>
            <a:pPr lvl="0"/>
            <a:r>
              <a:rPr lang="en-GB"/>
              <a:t>Name, Department </a:t>
            </a:r>
            <a:endParaRPr lang="en-GB" dirty="0"/>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618" y="5332765"/>
            <a:ext cx="4886960" cy="424314"/>
          </a:xfrm>
        </p:spPr>
        <p:txBody>
          <a:bodyPr/>
          <a:lstStyle>
            <a:lvl1pPr marL="0" indent="0">
              <a:spcAft>
                <a:spcPts val="0"/>
              </a:spcAft>
              <a:buFontTx/>
              <a:buNone/>
              <a:defRPr sz="1600">
                <a:solidFill>
                  <a:schemeClr val="bg1"/>
                </a:solidFill>
              </a:defRPr>
            </a:lvl1pPr>
            <a:lvl2pPr marL="395921" indent="0">
              <a:buFontTx/>
              <a:buNone/>
              <a:defRPr sz="1600">
                <a:solidFill>
                  <a:schemeClr val="bg1"/>
                </a:solidFill>
              </a:defRPr>
            </a:lvl2pPr>
            <a:lvl3pPr marL="727055" indent="0">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GB"/>
              <a:t>xxx@ramboll.com</a:t>
            </a:r>
            <a:endParaRPr lang="en-GB" dirty="0"/>
          </a:p>
        </p:txBody>
      </p:sp>
      <p:sp>
        <p:nvSpPr>
          <p:cNvPr id="12"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E07C53CF-E0CB-405D-A6E6-D73628582240}" type="datetime1">
              <a:rPr lang="en-GB" smtClean="0"/>
              <a:t>06/02/2020</a:t>
            </a:fld>
            <a:endParaRPr lang="en-GB" dirty="0"/>
          </a:p>
        </p:txBody>
      </p:sp>
      <p:pic>
        <p:nvPicPr>
          <p:cNvPr id="17" name="Picture 16">
            <a:extLst>
              <a:ext uri="{FF2B5EF4-FFF2-40B4-BE49-F238E27FC236}">
                <a16:creationId xmlns:a16="http://schemas.microsoft.com/office/drawing/2014/main" id="{649BD8C4-6612-438B-81F5-53DD9DF90E70}"/>
              </a:ext>
            </a:extLst>
          </p:cNvPr>
          <p:cNvPicPr>
            <a:picLocks noChangeAspect="1"/>
          </p:cNvPicPr>
          <p:nvPr userDrawn="1"/>
        </p:nvPicPr>
        <p:blipFill>
          <a:blip r:embed="rId2"/>
          <a:stretch>
            <a:fillRect/>
          </a:stretch>
        </p:blipFill>
        <p:spPr>
          <a:xfrm>
            <a:off x="798617" y="6158174"/>
            <a:ext cx="2826825" cy="255541"/>
          </a:xfrm>
          <a:prstGeom prst="rect">
            <a:avLst/>
          </a:prstGeom>
        </p:spPr>
      </p:pic>
    </p:spTree>
    <p:extLst>
      <p:ext uri="{BB962C8B-B14F-4D97-AF65-F5344CB8AC3E}">
        <p14:creationId xmlns:p14="http://schemas.microsoft.com/office/powerpoint/2010/main" val="35433208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262985-219F-4566-8E5C-9A5437E14CD5}"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8F352-5656-4011-91A4-16B469C8262A}" type="slidenum">
              <a:rPr lang="en-US" smtClean="0"/>
              <a:t>‹#›</a:t>
            </a:fld>
            <a:endParaRPr lang="en-US"/>
          </a:p>
        </p:txBody>
      </p:sp>
    </p:spTree>
    <p:extLst>
      <p:ext uri="{BB962C8B-B14F-4D97-AF65-F5344CB8AC3E}">
        <p14:creationId xmlns:p14="http://schemas.microsoft.com/office/powerpoint/2010/main" val="1884398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GB" sz="1800" noProof="0" dirty="0"/>
          </a:p>
        </p:txBody>
      </p:sp>
      <p:pic>
        <p:nvPicPr>
          <p:cNvPr id="5" name="Picture 4">
            <a:extLst>
              <a:ext uri="{FF2B5EF4-FFF2-40B4-BE49-F238E27FC236}">
                <a16:creationId xmlns:a16="http://schemas.microsoft.com/office/drawing/2014/main" id="{550DA34D-CD01-4059-B449-4DCD238F6AE1}"/>
              </a:ext>
            </a:extLst>
          </p:cNvPr>
          <p:cNvPicPr>
            <a:picLocks noChangeAspect="1"/>
          </p:cNvPicPr>
          <p:nvPr userDrawn="1"/>
        </p:nvPicPr>
        <p:blipFill>
          <a:blip r:embed="rId2"/>
          <a:stretch>
            <a:fillRect/>
          </a:stretch>
        </p:blipFill>
        <p:spPr>
          <a:xfrm>
            <a:off x="1" y="1240"/>
            <a:ext cx="12192000" cy="6855521"/>
          </a:xfrm>
          <a:prstGeom prst="rect">
            <a:avLst/>
          </a:prstGeom>
        </p:spPr>
      </p:pic>
      <p:sp>
        <p:nvSpPr>
          <p:cNvPr id="12"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17B78CA3-0FA0-4E41-92B3-D5CF7D459768}" type="datetime1">
              <a:rPr lang="en-GB" smtClean="0"/>
              <a:t>06/02/2020</a:t>
            </a:fld>
            <a:endParaRPr lang="en-GB" dirty="0"/>
          </a:p>
        </p:txBody>
      </p:sp>
    </p:spTree>
    <p:extLst>
      <p:ext uri="{BB962C8B-B14F-4D97-AF65-F5344CB8AC3E}">
        <p14:creationId xmlns:p14="http://schemas.microsoft.com/office/powerpoint/2010/main" val="133278236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262985-219F-4566-8E5C-9A5437E14CD5}"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8F352-5656-4011-91A4-16B469C8262A}" type="slidenum">
              <a:rPr lang="en-US" smtClean="0"/>
              <a:t>‹#›</a:t>
            </a:fld>
            <a:endParaRPr lang="en-US"/>
          </a:p>
        </p:txBody>
      </p:sp>
    </p:spTree>
    <p:extLst>
      <p:ext uri="{BB962C8B-B14F-4D97-AF65-F5344CB8AC3E}">
        <p14:creationId xmlns:p14="http://schemas.microsoft.com/office/powerpoint/2010/main" val="81699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62985-219F-4566-8E5C-9A5437E14CD5}"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8F352-5656-4011-91A4-16B469C8262A}" type="slidenum">
              <a:rPr lang="en-US" smtClean="0"/>
              <a:t>‹#›</a:t>
            </a:fld>
            <a:endParaRPr lang="en-US"/>
          </a:p>
        </p:txBody>
      </p:sp>
    </p:spTree>
    <p:extLst>
      <p:ext uri="{BB962C8B-B14F-4D97-AF65-F5344CB8AC3E}">
        <p14:creationId xmlns:p14="http://schemas.microsoft.com/office/powerpoint/2010/main" val="300649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262985-219F-4566-8E5C-9A5437E14CD5}"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8F352-5656-4011-91A4-16B469C8262A}" type="slidenum">
              <a:rPr lang="en-US" smtClean="0"/>
              <a:t>‹#›</a:t>
            </a:fld>
            <a:endParaRPr lang="en-US"/>
          </a:p>
        </p:txBody>
      </p:sp>
    </p:spTree>
    <p:extLst>
      <p:ext uri="{BB962C8B-B14F-4D97-AF65-F5344CB8AC3E}">
        <p14:creationId xmlns:p14="http://schemas.microsoft.com/office/powerpoint/2010/main" val="337114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262985-219F-4566-8E5C-9A5437E14CD5}"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8F352-5656-4011-91A4-16B469C8262A}" type="slidenum">
              <a:rPr lang="en-US" smtClean="0"/>
              <a:t>‹#›</a:t>
            </a:fld>
            <a:endParaRPr lang="en-US"/>
          </a:p>
        </p:txBody>
      </p:sp>
    </p:spTree>
    <p:extLst>
      <p:ext uri="{BB962C8B-B14F-4D97-AF65-F5344CB8AC3E}">
        <p14:creationId xmlns:p14="http://schemas.microsoft.com/office/powerpoint/2010/main" val="298516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62985-219F-4566-8E5C-9A5437E14CD5}" type="datetimeFigureOut">
              <a:rPr lang="en-US" smtClean="0"/>
              <a:t>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8F352-5656-4011-91A4-16B469C8262A}" type="slidenum">
              <a:rPr lang="en-US" smtClean="0"/>
              <a:t>‹#›</a:t>
            </a:fld>
            <a:endParaRPr lang="en-US"/>
          </a:p>
        </p:txBody>
      </p:sp>
    </p:spTree>
    <p:extLst>
      <p:ext uri="{BB962C8B-B14F-4D97-AF65-F5344CB8AC3E}">
        <p14:creationId xmlns:p14="http://schemas.microsoft.com/office/powerpoint/2010/main" val="1928300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98618" y="312767"/>
            <a:ext cx="10590003" cy="748627"/>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0908620" y="6280546"/>
            <a:ext cx="480000" cy="155575"/>
          </a:xfrm>
          <a:prstGeom prst="rect">
            <a:avLst/>
          </a:prstGeom>
        </p:spPr>
        <p:txBody>
          <a:bodyPr vert="horz" wrap="square" lIns="0" tIns="0" rIns="0" bIns="0" numCol="1" anchor="ctr" anchorCtr="0" compatLnSpc="1">
            <a:prstTxWarp prst="textNoShape">
              <a:avLst/>
            </a:prstTxWarp>
          </a:bodyPr>
          <a:lstStyle>
            <a:lvl1pPr algn="r">
              <a:defRPr sz="800" b="0" baseline="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798617" y="1647826"/>
            <a:ext cx="10590003" cy="405923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4 No bullet text 18</a:t>
            </a:r>
          </a:p>
          <a:p>
            <a:pPr lvl="4"/>
            <a:r>
              <a:rPr lang="en-GB" noProof="0" dirty="0"/>
              <a:t>5 </a:t>
            </a:r>
            <a:r>
              <a:rPr lang="en-GB" noProof="0" dirty="0" err="1"/>
              <a:t>Megaheader</a:t>
            </a:r>
            <a:r>
              <a:rPr lang="en-GB" noProof="0" dirty="0"/>
              <a:t> caps 48</a:t>
            </a:r>
          </a:p>
          <a:p>
            <a:pPr lvl="5"/>
            <a:r>
              <a:rPr lang="en-GB" noProof="0" dirty="0"/>
              <a:t>6 Header caps 18</a:t>
            </a:r>
          </a:p>
          <a:p>
            <a:pPr lvl="6"/>
            <a:r>
              <a:rPr lang="en-GB" noProof="0" dirty="0"/>
              <a:t>7 Text 18</a:t>
            </a:r>
          </a:p>
          <a:p>
            <a:pPr lvl="7"/>
            <a:r>
              <a:rPr lang="en-GB" noProof="0" dirty="0"/>
              <a:t>8 Number 16</a:t>
            </a:r>
          </a:p>
          <a:p>
            <a:pPr lvl="8"/>
            <a:r>
              <a:rPr lang="en-GB" noProof="0" dirty="0"/>
              <a:t>9 Letter 16</a:t>
            </a:r>
          </a:p>
          <a:p>
            <a:pPr lvl="8"/>
            <a:endParaRPr lang="en-GB" noProof="0" dirty="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A91B44E-8FAD-4E3C-BCE4-F40006B976F8}" type="datetime1">
              <a:rPr lang="en-GB" smtClean="0"/>
              <a:t>06/02/2020</a:t>
            </a:fld>
            <a:endParaRPr lang="da-DK" dirty="0"/>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350" y="522085"/>
            <a:ext cx="1797025" cy="2906915"/>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1"/>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697" marR="0" indent="-25395" algn="l" defTabSz="457109"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2"/>
            <a:stretch>
              <a:fillRect/>
            </a:stretch>
          </p:blipFill>
          <p:spPr>
            <a:xfrm>
              <a:off x="-1884053" y="1200637"/>
              <a:ext cx="1418614" cy="1444137"/>
            </a:xfrm>
            <a:prstGeom prst="rect">
              <a:avLst/>
            </a:prstGeom>
          </p:spPr>
        </p:pic>
      </p:grpSp>
      <p:pic>
        <p:nvPicPr>
          <p:cNvPr id="25" name="Picture 24">
            <a:extLst>
              <a:ext uri="{FF2B5EF4-FFF2-40B4-BE49-F238E27FC236}">
                <a16:creationId xmlns:a16="http://schemas.microsoft.com/office/drawing/2014/main" id="{038C835D-7A3F-4157-850A-1556A9D8479F}"/>
              </a:ext>
            </a:extLst>
          </p:cNvPr>
          <p:cNvPicPr>
            <a:picLocks noChangeAspect="1"/>
          </p:cNvPicPr>
          <p:nvPr userDrawn="1"/>
        </p:nvPicPr>
        <p:blipFill>
          <a:blip r:embed="rId43"/>
          <a:stretch>
            <a:fillRect/>
          </a:stretch>
        </p:blipFill>
        <p:spPr>
          <a:xfrm>
            <a:off x="798617" y="6158174"/>
            <a:ext cx="2826826" cy="255541"/>
          </a:xfrm>
          <a:prstGeom prst="rect">
            <a:avLst/>
          </a:prstGeom>
        </p:spPr>
      </p:pic>
      <p:sp>
        <p:nvSpPr>
          <p:cNvPr id="23" name="Rectangle 22">
            <a:extLst>
              <a:ext uri="{FF2B5EF4-FFF2-40B4-BE49-F238E27FC236}">
                <a16:creationId xmlns:a16="http://schemas.microsoft.com/office/drawing/2014/main" id="{6515BF35-693E-4749-821E-5148CED147C8}"/>
              </a:ext>
            </a:extLst>
          </p:cNvPr>
          <p:cNvSpPr/>
          <p:nvPr userDrawn="1"/>
        </p:nvSpPr>
        <p:spPr>
          <a:xfrm>
            <a:off x="2052092" y="6141510"/>
            <a:ext cx="1573352" cy="272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06482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hf hdr="0" ftr="0" dt="0"/>
  <p:txStyles>
    <p:titleStyle>
      <a:lvl1pPr algn="l" defTabSz="457098" rtl="0" eaLnBrk="1" fontAlgn="base" hangingPunct="1">
        <a:spcBef>
          <a:spcPct val="0"/>
        </a:spcBef>
        <a:spcAft>
          <a:spcPct val="0"/>
        </a:spcAft>
        <a:defRPr sz="2400" b="1" kern="1200" cap="all" spc="-50" baseline="0">
          <a:solidFill>
            <a:schemeClr val="tx2"/>
          </a:solidFill>
          <a:latin typeface="Verdana"/>
          <a:ea typeface="Verdana" pitchFamily="34" charset="0"/>
          <a:cs typeface="Verdana" pitchFamily="34" charset="0"/>
        </a:defRPr>
      </a:lvl1pPr>
      <a:lvl2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098" algn="l" defTabSz="457098" rtl="0" eaLnBrk="1" fontAlgn="base" hangingPunct="1">
        <a:spcBef>
          <a:spcPct val="0"/>
        </a:spcBef>
        <a:spcAft>
          <a:spcPct val="0"/>
        </a:spcAft>
        <a:defRPr sz="3199" b="1">
          <a:solidFill>
            <a:schemeClr val="bg1"/>
          </a:solidFill>
          <a:latin typeface="Verdana" pitchFamily="-111" charset="0"/>
          <a:ea typeface="Verdana" pitchFamily="34" charset="0"/>
          <a:cs typeface="Verdana" pitchFamily="34" charset="0"/>
        </a:defRPr>
      </a:lvl6pPr>
      <a:lvl7pPr marL="914194" algn="l" defTabSz="457098" rtl="0" eaLnBrk="1" fontAlgn="base" hangingPunct="1">
        <a:spcBef>
          <a:spcPct val="0"/>
        </a:spcBef>
        <a:spcAft>
          <a:spcPct val="0"/>
        </a:spcAft>
        <a:defRPr sz="3199" b="1">
          <a:solidFill>
            <a:schemeClr val="bg1"/>
          </a:solidFill>
          <a:latin typeface="Verdana" pitchFamily="-111" charset="0"/>
          <a:ea typeface="Verdana" pitchFamily="34" charset="0"/>
          <a:cs typeface="Verdana" pitchFamily="34" charset="0"/>
        </a:defRPr>
      </a:lvl7pPr>
      <a:lvl8pPr marL="1371292" algn="l" defTabSz="457098" rtl="0" eaLnBrk="1" fontAlgn="base" hangingPunct="1">
        <a:spcBef>
          <a:spcPct val="0"/>
        </a:spcBef>
        <a:spcAft>
          <a:spcPct val="0"/>
        </a:spcAft>
        <a:defRPr sz="3199" b="1">
          <a:solidFill>
            <a:schemeClr val="bg1"/>
          </a:solidFill>
          <a:latin typeface="Verdana" pitchFamily="-111" charset="0"/>
          <a:ea typeface="Verdana" pitchFamily="34" charset="0"/>
          <a:cs typeface="Verdana" pitchFamily="34" charset="0"/>
        </a:defRPr>
      </a:lvl8pPr>
      <a:lvl9pPr marL="1828388" algn="l" defTabSz="457098" rtl="0" eaLnBrk="1" fontAlgn="base" hangingPunct="1">
        <a:spcBef>
          <a:spcPct val="0"/>
        </a:spcBef>
        <a:spcAft>
          <a:spcPct val="0"/>
        </a:spcAft>
        <a:defRPr sz="3199" b="1">
          <a:solidFill>
            <a:schemeClr val="bg1"/>
          </a:solidFill>
          <a:latin typeface="Verdana" pitchFamily="-111" charset="0"/>
          <a:ea typeface="Verdana" pitchFamily="34" charset="0"/>
          <a:cs typeface="Verdana" pitchFamily="34" charset="0"/>
        </a:defRPr>
      </a:lvl9pPr>
    </p:titleStyle>
    <p:bodyStyle>
      <a:lvl1pPr marL="251950" indent="-251950" algn="l" defTabSz="457098"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7870" indent="-251950" algn="l" defTabSz="457098"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004" indent="-251950" algn="l" defTabSz="457098"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098"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098" rtl="0" eaLnBrk="1" fontAlgn="base" hangingPunct="1">
        <a:lnSpc>
          <a:spcPct val="80000"/>
        </a:lnSpc>
        <a:spcBef>
          <a:spcPct val="0"/>
        </a:spcBef>
        <a:spcAft>
          <a:spcPts val="1200"/>
        </a:spcAft>
        <a:buFont typeface="Arial" panose="020B0604020202020204" pitchFamily="34" charset="0"/>
        <a:buChar char="​"/>
        <a:defRPr sz="4799" b="1" kern="1200" cap="all" spc="-100" baseline="0">
          <a:solidFill>
            <a:schemeClr val="tx1"/>
          </a:solidFill>
          <a:latin typeface="Verdana"/>
          <a:ea typeface="Verdana" pitchFamily="34" charset="0"/>
          <a:cs typeface="+mn-cs"/>
        </a:defRPr>
      </a:lvl5pPr>
      <a:lvl6pPr marL="0" indent="0" algn="l" defTabSz="457098"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098"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7870" indent="-251950" algn="l" defTabSz="457098"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7870" indent="-251950" algn="l" defTabSz="457098"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bodyStyle>
    <p:otherStyle>
      <a:defPPr>
        <a:defRPr lang="en-US"/>
      </a:defPPr>
      <a:lvl1pPr marL="0" algn="l" defTabSz="457098" rtl="0" eaLnBrk="1" latinLnBrk="0" hangingPunct="1">
        <a:defRPr sz="1900" kern="1200">
          <a:solidFill>
            <a:schemeClr val="tx1"/>
          </a:solidFill>
          <a:latin typeface="+mn-lt"/>
          <a:ea typeface="+mn-ea"/>
          <a:cs typeface="+mn-cs"/>
        </a:defRPr>
      </a:lvl1pPr>
      <a:lvl2pPr marL="457098" algn="l" defTabSz="457098" rtl="0" eaLnBrk="1" latinLnBrk="0" hangingPunct="1">
        <a:defRPr sz="1900" kern="1200">
          <a:solidFill>
            <a:schemeClr val="tx1"/>
          </a:solidFill>
          <a:latin typeface="+mn-lt"/>
          <a:ea typeface="+mn-ea"/>
          <a:cs typeface="+mn-cs"/>
        </a:defRPr>
      </a:lvl2pPr>
      <a:lvl3pPr marL="914194" algn="l" defTabSz="457098" rtl="0" eaLnBrk="1" latinLnBrk="0" hangingPunct="1">
        <a:defRPr sz="1900" kern="1200">
          <a:solidFill>
            <a:schemeClr val="tx1"/>
          </a:solidFill>
          <a:latin typeface="+mn-lt"/>
          <a:ea typeface="+mn-ea"/>
          <a:cs typeface="+mn-cs"/>
        </a:defRPr>
      </a:lvl3pPr>
      <a:lvl4pPr marL="1371292" algn="l" defTabSz="457098" rtl="0" eaLnBrk="1" latinLnBrk="0" hangingPunct="1">
        <a:defRPr sz="1900" kern="1200">
          <a:solidFill>
            <a:schemeClr val="tx1"/>
          </a:solidFill>
          <a:latin typeface="+mn-lt"/>
          <a:ea typeface="+mn-ea"/>
          <a:cs typeface="+mn-cs"/>
        </a:defRPr>
      </a:lvl4pPr>
      <a:lvl5pPr marL="1828388" algn="l" defTabSz="457098" rtl="0" eaLnBrk="1" latinLnBrk="0" hangingPunct="1">
        <a:defRPr sz="1900" kern="1200">
          <a:solidFill>
            <a:schemeClr val="tx1"/>
          </a:solidFill>
          <a:latin typeface="+mn-lt"/>
          <a:ea typeface="+mn-ea"/>
          <a:cs typeface="+mn-cs"/>
        </a:defRPr>
      </a:lvl5pPr>
      <a:lvl6pPr marL="2285486" algn="l" defTabSz="457098" rtl="0" eaLnBrk="1" latinLnBrk="0" hangingPunct="1">
        <a:defRPr sz="1900" kern="1200">
          <a:solidFill>
            <a:schemeClr val="tx1"/>
          </a:solidFill>
          <a:latin typeface="+mn-lt"/>
          <a:ea typeface="+mn-ea"/>
          <a:cs typeface="+mn-cs"/>
        </a:defRPr>
      </a:lvl6pPr>
      <a:lvl7pPr marL="2742582" algn="l" defTabSz="457098" rtl="0" eaLnBrk="1" latinLnBrk="0" hangingPunct="1">
        <a:defRPr sz="1900" kern="1200">
          <a:solidFill>
            <a:schemeClr val="tx1"/>
          </a:solidFill>
          <a:latin typeface="+mn-lt"/>
          <a:ea typeface="+mn-ea"/>
          <a:cs typeface="+mn-cs"/>
        </a:defRPr>
      </a:lvl7pPr>
      <a:lvl8pPr marL="3199680" algn="l" defTabSz="457098" rtl="0" eaLnBrk="1" latinLnBrk="0" hangingPunct="1">
        <a:defRPr sz="1900" kern="1200">
          <a:solidFill>
            <a:schemeClr val="tx1"/>
          </a:solidFill>
          <a:latin typeface="+mn-lt"/>
          <a:ea typeface="+mn-ea"/>
          <a:cs typeface="+mn-cs"/>
        </a:defRPr>
      </a:lvl8pPr>
      <a:lvl9pPr marL="3656777" algn="l" defTabSz="457098"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9">
          <p15:clr>
            <a:srgbClr val="F26B43"/>
          </p15:clr>
        </p15:guide>
        <p15:guide id="2" pos="7173">
          <p15:clr>
            <a:srgbClr val="F26B43"/>
          </p15:clr>
        </p15:guide>
        <p15:guide id="3" orient="horz" pos="1036">
          <p15:clr>
            <a:srgbClr val="F26B43"/>
          </p15:clr>
        </p15:guide>
        <p15:guide id="4" orient="horz" pos="3595">
          <p15:clr>
            <a:srgbClr val="F26B43"/>
          </p15:clr>
        </p15:guide>
        <p15:guide id="5" pos="6146">
          <p15:clr>
            <a:srgbClr val="F26B43"/>
          </p15:clr>
        </p15:guide>
        <p15:guide id="6" pos="5633">
          <p15:clr>
            <a:srgbClr val="F26B43"/>
          </p15:clr>
        </p15:guide>
        <p15:guide id="7" pos="5120">
          <p15:clr>
            <a:srgbClr val="F26B43"/>
          </p15:clr>
        </p15:guide>
        <p15:guide id="8" pos="4607">
          <p15:clr>
            <a:srgbClr val="F26B43"/>
          </p15:clr>
        </p15:guide>
        <p15:guide id="9" pos="4094">
          <p15:clr>
            <a:srgbClr val="F26B43"/>
          </p15:clr>
        </p15:guide>
        <p15:guide id="10" pos="3581">
          <p15:clr>
            <a:srgbClr val="F26B43"/>
          </p15:clr>
        </p15:guide>
        <p15:guide id="11" pos="3068">
          <p15:clr>
            <a:srgbClr val="F26B43"/>
          </p15:clr>
        </p15:guide>
        <p15:guide id="12" pos="2555">
          <p15:clr>
            <a:srgbClr val="F26B43"/>
          </p15:clr>
        </p15:guide>
        <p15:guide id="13" pos="2042">
          <p15:clr>
            <a:srgbClr val="F26B43"/>
          </p15:clr>
        </p15:guide>
        <p15:guide id="14" pos="1529">
          <p15:clr>
            <a:srgbClr val="F26B43"/>
          </p15:clr>
        </p15:guide>
        <p15:guide id="15" pos="1016">
          <p15:clr>
            <a:srgbClr val="F26B43"/>
          </p15:clr>
        </p15:guide>
        <p15:guide id="16" pos="5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455716" cy="1280271"/>
          </a:xfrm>
          <a:prstGeom prst="rect">
            <a:avLst/>
          </a:prstGeom>
        </p:spPr>
      </p:pic>
      <p:sp>
        <p:nvSpPr>
          <p:cNvPr id="2" name="Title 1"/>
          <p:cNvSpPr>
            <a:spLocks noGrp="1"/>
          </p:cNvSpPr>
          <p:nvPr>
            <p:ph type="ctrTitle"/>
          </p:nvPr>
        </p:nvSpPr>
        <p:spPr>
          <a:xfrm>
            <a:off x="284694" y="1280271"/>
            <a:ext cx="11103742" cy="1113905"/>
          </a:xfrm>
        </p:spPr>
        <p:txBody>
          <a:bodyPr>
            <a:normAutofit fontScale="90000"/>
          </a:bodyPr>
          <a:lstStyle/>
          <a:p>
            <a:pPr lvl="0" algn="l" defTabSz="457098" fontAlgn="base">
              <a:lnSpc>
                <a:spcPct val="100000"/>
              </a:lnSpc>
            </a:pPr>
            <a:r>
              <a:rPr lang="en-GB" sz="3599" b="1" cap="all" spc="-150" dirty="0">
                <a:solidFill>
                  <a:srgbClr val="009DF0"/>
                </a:solidFill>
                <a:latin typeface="Verdana" pitchFamily="34" charset="0"/>
                <a:ea typeface="Verdana" pitchFamily="34" charset="0"/>
              </a:rPr>
              <a:t>Community Air Monitoring Plan Refresher</a:t>
            </a:r>
            <a:br>
              <a:rPr lang="en-GB" sz="3599" b="1" cap="all" spc="-150" dirty="0">
                <a:solidFill>
                  <a:srgbClr val="009DF0"/>
                </a:solidFill>
                <a:latin typeface="Verdana" pitchFamily="34" charset="0"/>
                <a:ea typeface="Verdana" pitchFamily="34" charset="0"/>
              </a:rPr>
            </a:br>
            <a:endParaRPr lang="en-US" dirty="0"/>
          </a:p>
        </p:txBody>
      </p:sp>
      <p:sp>
        <p:nvSpPr>
          <p:cNvPr id="3" name="Subtitle 2"/>
          <p:cNvSpPr>
            <a:spLocks noGrp="1"/>
          </p:cNvSpPr>
          <p:nvPr>
            <p:ph type="subTitle" idx="1"/>
          </p:nvPr>
        </p:nvSpPr>
        <p:spPr>
          <a:xfrm>
            <a:off x="218192" y="5436434"/>
            <a:ext cx="9144000" cy="1123747"/>
          </a:xfrm>
        </p:spPr>
        <p:txBody>
          <a:bodyPr/>
          <a:lstStyle/>
          <a:p>
            <a:pPr lvl="0" algn="l" defTabSz="457098" fontAlgn="base">
              <a:lnSpc>
                <a:spcPct val="100000"/>
              </a:lnSpc>
              <a:spcBef>
                <a:spcPct val="0"/>
              </a:spcBef>
              <a:spcAft>
                <a:spcPts val="1200"/>
              </a:spcAft>
              <a:buFont typeface="Arial" panose="020B0604020202020204" pitchFamily="34" charset="0"/>
              <a:buChar char="​"/>
            </a:pPr>
            <a:r>
              <a:rPr lang="en-GB" sz="1600" spc="-50" dirty="0">
                <a:solidFill>
                  <a:srgbClr val="333333"/>
                </a:solidFill>
                <a:latin typeface="Verdana"/>
                <a:ea typeface="Verdana" pitchFamily="34" charset="0"/>
              </a:rPr>
              <a:t>Imperial County AB 617 Community Steering Committee Meeting</a:t>
            </a:r>
          </a:p>
          <a:p>
            <a:pPr lvl="0" algn="l" defTabSz="457098" fontAlgn="base">
              <a:lnSpc>
                <a:spcPct val="100000"/>
              </a:lnSpc>
              <a:spcBef>
                <a:spcPct val="0"/>
              </a:spcBef>
              <a:spcAft>
                <a:spcPts val="1200"/>
              </a:spcAft>
              <a:buFont typeface="Arial" panose="020B0604020202020204" pitchFamily="34" charset="0"/>
              <a:buChar char="​"/>
            </a:pPr>
            <a:r>
              <a:rPr lang="en-GB" sz="1600" spc="-50" dirty="0">
                <a:solidFill>
                  <a:srgbClr val="333333"/>
                </a:solidFill>
                <a:latin typeface="Verdana"/>
                <a:ea typeface="Verdana" pitchFamily="34" charset="0"/>
              </a:rPr>
              <a:t>February 12, 2020 </a:t>
            </a:r>
          </a:p>
        </p:txBody>
      </p:sp>
      <p:pic>
        <p:nvPicPr>
          <p:cNvPr id="5" name="Picture 4"/>
          <p:cNvPicPr>
            <a:picLocks noChangeAspect="1"/>
          </p:cNvPicPr>
          <p:nvPr/>
        </p:nvPicPr>
        <p:blipFill>
          <a:blip r:embed="rId3"/>
          <a:stretch>
            <a:fillRect/>
          </a:stretch>
        </p:blipFill>
        <p:spPr>
          <a:xfrm>
            <a:off x="2178459" y="1878585"/>
            <a:ext cx="6599781" cy="3333495"/>
          </a:xfrm>
          <a:prstGeom prst="rect">
            <a:avLst/>
          </a:prstGeom>
        </p:spPr>
      </p:pic>
    </p:spTree>
    <p:extLst>
      <p:ext uri="{BB962C8B-B14F-4D97-AF65-F5344CB8AC3E}">
        <p14:creationId xmlns:p14="http://schemas.microsoft.com/office/powerpoint/2010/main" val="2153803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368"/>
            <a:ext cx="10515600" cy="1325563"/>
          </a:xfrm>
        </p:spPr>
        <p:txBody>
          <a:bodyPr/>
          <a:lstStyle/>
          <a:p>
            <a:r>
              <a:rPr lang="en-GB" sz="2400" b="1" cap="all" spc="-50" dirty="0">
                <a:solidFill>
                  <a:srgbClr val="009DF0"/>
                </a:solidFill>
                <a:latin typeface="Verdana"/>
                <a:ea typeface="Verdana" pitchFamily="34" charset="0"/>
              </a:rPr>
              <a:t>Community Air Monitoring Plan</a:t>
            </a:r>
            <a:r>
              <a:rPr lang="en-US" sz="2400" b="1" cap="all" spc="-50" dirty="0">
                <a:solidFill>
                  <a:srgbClr val="009DF0"/>
                </a:solidFill>
                <a:latin typeface="Verdana"/>
                <a:ea typeface="Verdana" pitchFamily="34" charset="0"/>
              </a:rPr>
              <a:t/>
            </a:r>
            <a:br>
              <a:rPr lang="en-US" sz="2400" b="1" cap="all" spc="-50" dirty="0">
                <a:solidFill>
                  <a:srgbClr val="009DF0"/>
                </a:solidFill>
                <a:latin typeface="Verdana"/>
                <a:ea typeface="Verdana" pitchFamily="34" charset="0"/>
              </a:rPr>
            </a:br>
            <a:r>
              <a:rPr lang="en-US" sz="2400" b="1" cap="all" spc="-50" dirty="0">
                <a:solidFill>
                  <a:srgbClr val="009DF0"/>
                </a:solidFill>
                <a:latin typeface="Verdana"/>
                <a:ea typeface="Verdana" pitchFamily="34" charset="0"/>
              </a:rPr>
              <a:t>Primary air Quality Objectives</a:t>
            </a:r>
            <a:endParaRPr lang="en-US" dirty="0"/>
          </a:p>
        </p:txBody>
      </p:sp>
      <p:sp>
        <p:nvSpPr>
          <p:cNvPr id="3" name="Content Placeholder 2"/>
          <p:cNvSpPr>
            <a:spLocks noGrp="1"/>
          </p:cNvSpPr>
          <p:nvPr>
            <p:ph idx="1"/>
          </p:nvPr>
        </p:nvSpPr>
        <p:spPr>
          <a:xfrm>
            <a:off x="838200" y="1542992"/>
            <a:ext cx="10515600" cy="4791305"/>
          </a:xfrm>
        </p:spPr>
        <p:txBody>
          <a:bodyPr>
            <a:normAutofit/>
          </a:bodyPr>
          <a:lstStyle/>
          <a:p>
            <a:pPr marL="0" indent="0">
              <a:lnSpc>
                <a:spcPct val="100000"/>
              </a:lnSpc>
              <a:buNone/>
            </a:pPr>
            <a:r>
              <a:rPr lang="en-US" dirty="0"/>
              <a:t>The CAMP establishes three main air monitoring objectives: </a:t>
            </a:r>
          </a:p>
          <a:p>
            <a:pPr marL="514350" indent="-514350">
              <a:lnSpc>
                <a:spcPct val="100000"/>
              </a:lnSpc>
              <a:buFont typeface="+mj-lt"/>
              <a:buAutoNum type="arabicPeriod"/>
            </a:pPr>
            <a:r>
              <a:rPr lang="en-US" dirty="0"/>
              <a:t>Utilize the data collected by regulatory monitors to track the progress of the Community Emissions Reduction Program (CERP).</a:t>
            </a:r>
          </a:p>
          <a:p>
            <a:pPr marL="514350" indent="-514350">
              <a:lnSpc>
                <a:spcPct val="100000"/>
              </a:lnSpc>
              <a:buFont typeface="+mj-lt"/>
              <a:buAutoNum type="arabicPeriod"/>
            </a:pPr>
            <a:r>
              <a:rPr lang="en-US" dirty="0"/>
              <a:t>Deploy and operate sufficient monitoring to provide real-time air quality data to the Community that is easy to understand and covers a greater area with increased resolution compared to the current monitoring networks.</a:t>
            </a:r>
          </a:p>
          <a:p>
            <a:pPr marL="514350" indent="-514350">
              <a:lnSpc>
                <a:spcPct val="100000"/>
              </a:lnSpc>
              <a:buFont typeface="+mj-lt"/>
              <a:buAutoNum type="arabicPeriod"/>
            </a:pPr>
            <a:r>
              <a:rPr lang="en-US" dirty="0"/>
              <a:t>Leverage additional complementary monitoring to evaluate source impacts and identify and characterize hotspots. </a:t>
            </a:r>
          </a:p>
          <a:p>
            <a:endParaRPr lang="en-US" dirty="0"/>
          </a:p>
        </p:txBody>
      </p:sp>
    </p:spTree>
    <p:extLst>
      <p:ext uri="{BB962C8B-B14F-4D97-AF65-F5344CB8AC3E}">
        <p14:creationId xmlns:p14="http://schemas.microsoft.com/office/powerpoint/2010/main" val="110840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7635"/>
            <a:ext cx="10515600" cy="790344"/>
          </a:xfrm>
        </p:spPr>
        <p:txBody>
          <a:bodyPr>
            <a:normAutofit fontScale="90000"/>
          </a:bodyPr>
          <a:lstStyle/>
          <a:p>
            <a:r>
              <a:rPr lang="en-GB" sz="2400" b="1" cap="all" spc="-50" dirty="0">
                <a:solidFill>
                  <a:srgbClr val="009DF0"/>
                </a:solidFill>
                <a:latin typeface="Verdana"/>
                <a:ea typeface="Verdana" pitchFamily="34" charset="0"/>
              </a:rPr>
              <a:t>Community Air Monitoring Plan</a:t>
            </a:r>
            <a:r>
              <a:rPr lang="en-US" sz="2400" b="1" cap="all" spc="-50" dirty="0">
                <a:solidFill>
                  <a:srgbClr val="009DF0"/>
                </a:solidFill>
                <a:latin typeface="Verdana"/>
                <a:ea typeface="Verdana" pitchFamily="34" charset="0"/>
              </a:rPr>
              <a:t/>
            </a:r>
            <a:br>
              <a:rPr lang="en-US" sz="2400" b="1" cap="all" spc="-50" dirty="0">
                <a:solidFill>
                  <a:srgbClr val="009DF0"/>
                </a:solidFill>
                <a:latin typeface="Verdana"/>
                <a:ea typeface="Verdana" pitchFamily="34" charset="0"/>
              </a:rPr>
            </a:br>
            <a:r>
              <a:rPr lang="en-US" sz="2400" b="1" cap="all" spc="-50" dirty="0">
                <a:solidFill>
                  <a:srgbClr val="009DF0"/>
                </a:solidFill>
                <a:latin typeface="Verdana"/>
                <a:ea typeface="Verdana" pitchFamily="34" charset="0"/>
              </a:rPr>
              <a:t>3-Level monitoring approach </a:t>
            </a:r>
            <a:r>
              <a:rPr lang="en-US" dirty="0"/>
              <a:t/>
            </a:r>
            <a:br>
              <a:rPr lang="en-US" dirty="0"/>
            </a:br>
            <a:endParaRPr lang="en-US" dirty="0"/>
          </a:p>
        </p:txBody>
      </p:sp>
      <p:sp>
        <p:nvSpPr>
          <p:cNvPr id="3" name="Content Placeholder 2"/>
          <p:cNvSpPr>
            <a:spLocks noGrp="1"/>
          </p:cNvSpPr>
          <p:nvPr>
            <p:ph idx="1"/>
          </p:nvPr>
        </p:nvSpPr>
        <p:spPr>
          <a:xfrm>
            <a:off x="838200" y="1487979"/>
            <a:ext cx="10515600" cy="4351338"/>
          </a:xfrm>
        </p:spPr>
        <p:txBody>
          <a:bodyPr>
            <a:normAutofit fontScale="70000" lnSpcReduction="20000"/>
          </a:bodyPr>
          <a:lstStyle/>
          <a:p>
            <a:pPr marL="0" indent="0">
              <a:buNone/>
            </a:pPr>
            <a:r>
              <a:rPr lang="en-US" dirty="0"/>
              <a:t>To achieve the goals of the CAMP, the following 3-Level approach is being implemented:</a:t>
            </a:r>
          </a:p>
          <a:p>
            <a:pPr marL="0" indent="0">
              <a:buNone/>
            </a:pPr>
            <a:endParaRPr lang="en-US" dirty="0"/>
          </a:p>
          <a:p>
            <a:pPr marL="514350" indent="-514350">
              <a:buFont typeface="+mj-lt"/>
              <a:buAutoNum type="arabicPeriod"/>
            </a:pPr>
            <a:r>
              <a:rPr lang="en-US" b="1" dirty="0">
                <a:solidFill>
                  <a:srgbClr val="C00000"/>
                </a:solidFill>
                <a:latin typeface="Arial" panose="020B0604020202020204" pitchFamily="34" charset="0"/>
                <a:ea typeface="Calibri" panose="020F0502020204030204" pitchFamily="34" charset="0"/>
              </a:rPr>
              <a:t>REGULATORY MONITORING:</a:t>
            </a:r>
          </a:p>
          <a:p>
            <a:pPr>
              <a:lnSpc>
                <a:spcPct val="120000"/>
              </a:lnSpc>
            </a:pPr>
            <a:r>
              <a:rPr lang="en-US" dirty="0">
                <a:latin typeface="Arial" panose="020B0604020202020204" pitchFamily="34" charset="0"/>
                <a:ea typeface="Calibri" panose="020F0502020204030204" pitchFamily="34" charset="0"/>
              </a:rPr>
              <a:t>To utilize the data from the 2 existing regulatory monitoring stations within the Community - the El Centro monitoring station &amp; the Calexico-Ethel monitoring station. </a:t>
            </a:r>
          </a:p>
          <a:p>
            <a:pPr>
              <a:lnSpc>
                <a:spcPct val="120000"/>
              </a:lnSpc>
            </a:pPr>
            <a:r>
              <a:rPr lang="en-US" dirty="0">
                <a:latin typeface="Arial" panose="020B0604020202020204" pitchFamily="34" charset="0"/>
                <a:ea typeface="Calibri" panose="020F0502020204030204" pitchFamily="34" charset="0"/>
              </a:rPr>
              <a:t>The rich data history and reliability of these monitors is useful to track trends of monitored pollutants in the Community. </a:t>
            </a:r>
          </a:p>
          <a:p>
            <a:pPr>
              <a:lnSpc>
                <a:spcPct val="120000"/>
              </a:lnSpc>
            </a:pPr>
            <a:r>
              <a:rPr lang="en-US" dirty="0">
                <a:latin typeface="Arial" panose="020B0604020202020204" pitchFamily="34" charset="0"/>
                <a:ea typeface="Calibri" panose="020F0502020204030204" pitchFamily="34" charset="0"/>
              </a:rPr>
              <a:t>Under the CAMP, annual average and 24-hour concentrations of PM</a:t>
            </a:r>
            <a:r>
              <a:rPr lang="en-US" baseline="-25000" dirty="0">
                <a:latin typeface="Arial" panose="020B0604020202020204" pitchFamily="34" charset="0"/>
                <a:ea typeface="Calibri" panose="020F0502020204030204" pitchFamily="34" charset="0"/>
              </a:rPr>
              <a:t>2.5</a:t>
            </a:r>
            <a:r>
              <a:rPr lang="en-US" dirty="0">
                <a:latin typeface="Arial" panose="020B0604020202020204" pitchFamily="34" charset="0"/>
                <a:ea typeface="Calibri" panose="020F0502020204030204" pitchFamily="34" charset="0"/>
              </a:rPr>
              <a:t> and PM</a:t>
            </a:r>
            <a:r>
              <a:rPr lang="en-US" baseline="-25000" dirty="0">
                <a:latin typeface="Arial" panose="020B0604020202020204" pitchFamily="34" charset="0"/>
                <a:ea typeface="Calibri" panose="020F0502020204030204" pitchFamily="34" charset="0"/>
              </a:rPr>
              <a:t>10 </a:t>
            </a:r>
            <a:r>
              <a:rPr lang="en-US" dirty="0">
                <a:latin typeface="Arial" panose="020B0604020202020204" pitchFamily="34" charset="0"/>
                <a:ea typeface="Calibri" panose="020F0502020204030204" pitchFamily="34" charset="0"/>
              </a:rPr>
              <a:t>will be analyzed to measure the progress of the Community’s CERP. </a:t>
            </a:r>
          </a:p>
          <a:p>
            <a:pPr>
              <a:lnSpc>
                <a:spcPct val="120000"/>
              </a:lnSpc>
            </a:pPr>
            <a:r>
              <a:rPr lang="en-US" dirty="0">
                <a:latin typeface="Arial" panose="020B0604020202020204" pitchFamily="34" charset="0"/>
                <a:ea typeface="Calibri" panose="020F0502020204030204" pitchFamily="34" charset="0"/>
              </a:rPr>
              <a:t>Data from these 2 monitors will be made public via CARB’s AQ View platform, and pollutant trends will be published in an annual progress report posted on the ICAPCD’s AB 617 website.</a:t>
            </a:r>
            <a:endParaRPr lang="en-US" dirty="0"/>
          </a:p>
        </p:txBody>
      </p:sp>
    </p:spTree>
    <p:extLst>
      <p:ext uri="{BB962C8B-B14F-4D97-AF65-F5344CB8AC3E}">
        <p14:creationId xmlns:p14="http://schemas.microsoft.com/office/powerpoint/2010/main" val="146645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226649"/>
            <a:ext cx="3363974" cy="1607060"/>
          </a:xfrm>
          <a:noFill/>
          <a:ln w="19050">
            <a:solidFill>
              <a:schemeClr val="tx1"/>
            </a:solidFill>
          </a:ln>
        </p:spPr>
        <p:txBody>
          <a:bodyPr vert="horz" wrap="square" lIns="91440" tIns="45720" rIns="91440" bIns="45720" rtlCol="0" anchor="ctr">
            <a:normAutofit fontScale="90000"/>
          </a:bodyPr>
          <a:lstStyle/>
          <a:p>
            <a:pPr algn="ctr"/>
            <a:r>
              <a:rPr lang="en-US" sz="2800" b="1" kern="1200" cap="all" spc="-50" dirty="0">
                <a:solidFill>
                  <a:schemeClr val="tx1"/>
                </a:solidFill>
                <a:latin typeface="+mj-lt"/>
                <a:ea typeface="+mj-ea"/>
                <a:cs typeface="+mj-cs"/>
              </a:rPr>
              <a:t>Community Air Monitoring Plan</a:t>
            </a:r>
            <a:br>
              <a:rPr lang="en-US" sz="2800" b="1" kern="1200" cap="all" spc="-50" dirty="0">
                <a:solidFill>
                  <a:schemeClr val="tx1"/>
                </a:solidFill>
                <a:latin typeface="+mj-lt"/>
                <a:ea typeface="+mj-ea"/>
                <a:cs typeface="+mj-cs"/>
              </a:rPr>
            </a:br>
            <a:r>
              <a:rPr lang="en-US" sz="2800" b="1" kern="1200" cap="all" spc="-50" dirty="0">
                <a:solidFill>
                  <a:schemeClr val="tx1"/>
                </a:solidFill>
                <a:latin typeface="+mj-lt"/>
                <a:ea typeface="+mj-ea"/>
                <a:cs typeface="+mj-cs"/>
              </a:rPr>
              <a:t>3-Level monitoring approach</a:t>
            </a:r>
            <a:endParaRPr lang="en-US" sz="2800" kern="1200" dirty="0">
              <a:solidFill>
                <a:schemeClr val="tx1"/>
              </a:solidFill>
              <a:latin typeface="+mj-lt"/>
              <a:ea typeface="+mj-ea"/>
              <a:cs typeface="+mj-cs"/>
            </a:endParaRPr>
          </a:p>
        </p:txBody>
      </p:sp>
      <p:sp>
        <p:nvSpPr>
          <p:cNvPr id="3" name="Content Placeholder 2"/>
          <p:cNvSpPr>
            <a:spLocks noGrp="1"/>
          </p:cNvSpPr>
          <p:nvPr>
            <p:ph sz="half" idx="1"/>
          </p:nvPr>
        </p:nvSpPr>
        <p:spPr>
          <a:xfrm>
            <a:off x="643468" y="2060359"/>
            <a:ext cx="3363974" cy="4570992"/>
          </a:xfrm>
        </p:spPr>
        <p:txBody>
          <a:bodyPr vert="horz" lIns="91440" tIns="45720" rIns="91440" bIns="45720" rtlCol="0">
            <a:normAutofit lnSpcReduction="10000"/>
          </a:bodyPr>
          <a:lstStyle/>
          <a:p>
            <a:pPr marL="285750" indent="0">
              <a:buNone/>
            </a:pPr>
            <a:r>
              <a:rPr lang="en-US" sz="1600" b="1" dirty="0"/>
              <a:t>ADDING TO EXISTING COMMUNITY AIR MONITORING NETWORK:</a:t>
            </a:r>
          </a:p>
          <a:p>
            <a:pPr lvl="0"/>
            <a:r>
              <a:rPr lang="en-US" sz="1600" dirty="0"/>
              <a:t>9 community air monitors in the Corridor as part of IVAN </a:t>
            </a:r>
            <a:r>
              <a:rPr lang="en-US" sz="1600" dirty="0" smtClean="0"/>
              <a:t>Imperial that collect and report real-time particulate matter.</a:t>
            </a:r>
            <a:endParaRPr lang="en-US" sz="1600" dirty="0"/>
          </a:p>
          <a:p>
            <a:pPr lvl="0"/>
            <a:r>
              <a:rPr lang="en-US" sz="1600" dirty="0"/>
              <a:t>CAMP outlines that 15 new community monitors to be added to the corridor, coming from 15 primary locations selected by CSC (and 10 alternate locations when required)</a:t>
            </a:r>
          </a:p>
          <a:p>
            <a:pPr lvl="0"/>
            <a:r>
              <a:rPr lang="en-US" sz="1600" dirty="0"/>
              <a:t>Just as the data from the 2 regulatory monitors, data from the new community air monitors will be made public via CARB’s AQ View platform and through an annual progress report posted on the ICAPCD’s AB 617 website.</a:t>
            </a:r>
          </a:p>
          <a:p>
            <a:pPr marL="0"/>
            <a:endParaRPr lang="en-US" sz="1600" b="1" dirty="0"/>
          </a:p>
          <a:p>
            <a:endParaRPr lang="en-US" sz="1600" dirty="0"/>
          </a:p>
        </p:txBody>
      </p:sp>
      <p:pic>
        <p:nvPicPr>
          <p:cNvPr id="6" name="Content Placeholder 5" descr="A close up of a map&#10;&#10;Description automatically generated">
            <a:extLst>
              <a:ext uri="{FF2B5EF4-FFF2-40B4-BE49-F238E27FC236}">
                <a16:creationId xmlns:a16="http://schemas.microsoft.com/office/drawing/2014/main" id="{99C0760F-9265-CE49-9985-B69EFE74F9E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32930" y="226649"/>
            <a:ext cx="5018530" cy="6395556"/>
          </a:xfrm>
          <a:prstGeom prst="rect">
            <a:avLst/>
          </a:prstGeom>
        </p:spPr>
      </p:pic>
    </p:spTree>
    <p:extLst>
      <p:ext uri="{BB962C8B-B14F-4D97-AF65-F5344CB8AC3E}">
        <p14:creationId xmlns:p14="http://schemas.microsoft.com/office/powerpoint/2010/main" val="29674390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7635"/>
            <a:ext cx="10515600" cy="790344"/>
          </a:xfrm>
        </p:spPr>
        <p:txBody>
          <a:bodyPr>
            <a:normAutofit fontScale="90000"/>
          </a:bodyPr>
          <a:lstStyle/>
          <a:p>
            <a:r>
              <a:rPr lang="en-GB" sz="2400" b="1" cap="all" spc="-50" dirty="0">
                <a:solidFill>
                  <a:srgbClr val="009DF0"/>
                </a:solidFill>
                <a:latin typeface="Verdana"/>
                <a:ea typeface="Verdana" pitchFamily="34" charset="0"/>
              </a:rPr>
              <a:t>Community Air Monitoring Plan</a:t>
            </a:r>
            <a:r>
              <a:rPr lang="en-US" sz="2400" b="1" cap="all" spc="-50" dirty="0">
                <a:solidFill>
                  <a:srgbClr val="009DF0"/>
                </a:solidFill>
                <a:latin typeface="Verdana"/>
                <a:ea typeface="Verdana" pitchFamily="34" charset="0"/>
              </a:rPr>
              <a:t/>
            </a:r>
            <a:br>
              <a:rPr lang="en-US" sz="2400" b="1" cap="all" spc="-50" dirty="0">
                <a:solidFill>
                  <a:srgbClr val="009DF0"/>
                </a:solidFill>
                <a:latin typeface="Verdana"/>
                <a:ea typeface="Verdana" pitchFamily="34" charset="0"/>
              </a:rPr>
            </a:br>
            <a:r>
              <a:rPr lang="en-US" sz="2400" b="1" cap="all" spc="-50" dirty="0">
                <a:solidFill>
                  <a:srgbClr val="009DF0"/>
                </a:solidFill>
                <a:latin typeface="Verdana"/>
                <a:ea typeface="Verdana" pitchFamily="34" charset="0"/>
              </a:rPr>
              <a:t>3-Level monitoring approach </a:t>
            </a:r>
            <a:r>
              <a:rPr lang="en-US" dirty="0"/>
              <a:t/>
            </a:r>
            <a:br>
              <a:rPr lang="en-US" dirty="0"/>
            </a:br>
            <a:endParaRPr lang="en-US" dirty="0"/>
          </a:p>
        </p:txBody>
      </p:sp>
      <p:sp>
        <p:nvSpPr>
          <p:cNvPr id="3" name="Content Placeholder 2"/>
          <p:cNvSpPr>
            <a:spLocks noGrp="1"/>
          </p:cNvSpPr>
          <p:nvPr>
            <p:ph idx="1"/>
          </p:nvPr>
        </p:nvSpPr>
        <p:spPr>
          <a:xfrm>
            <a:off x="838200" y="1305098"/>
            <a:ext cx="10515600" cy="5104015"/>
          </a:xfrm>
        </p:spPr>
        <p:txBody>
          <a:bodyPr>
            <a:normAutofit fontScale="32500" lnSpcReduction="20000"/>
          </a:bodyPr>
          <a:lstStyle/>
          <a:p>
            <a:pPr marL="0" indent="0">
              <a:buNone/>
            </a:pPr>
            <a:endParaRPr lang="en-US" dirty="0"/>
          </a:p>
          <a:p>
            <a:pPr marL="0" indent="0">
              <a:buNone/>
            </a:pPr>
            <a:r>
              <a:rPr lang="en-US" sz="6200" b="1" dirty="0">
                <a:solidFill>
                  <a:srgbClr val="C00000"/>
                </a:solidFill>
                <a:latin typeface="Arial" panose="020B0604020202020204" pitchFamily="34" charset="0"/>
                <a:ea typeface="Calibri" panose="020F0502020204030204" pitchFamily="34" charset="0"/>
              </a:rPr>
              <a:t>3.   COMPLEMENTARY MONITORING - MOBILE MONITOR UNIT(S):</a:t>
            </a:r>
          </a:p>
          <a:p>
            <a:pPr marL="0" indent="0">
              <a:buNone/>
            </a:pPr>
            <a:endParaRPr lang="en-US" b="1" dirty="0">
              <a:solidFill>
                <a:srgbClr val="C00000"/>
              </a:solidFill>
              <a:latin typeface="Arial" panose="020B0604020202020204" pitchFamily="34" charset="0"/>
              <a:ea typeface="Calibri" panose="020F0502020204030204" pitchFamily="34" charset="0"/>
            </a:endParaRPr>
          </a:p>
          <a:p>
            <a:pPr lvl="0">
              <a:lnSpc>
                <a:spcPct val="120000"/>
              </a:lnSpc>
            </a:pPr>
            <a:r>
              <a:rPr lang="en-US" sz="6200" dirty="0">
                <a:solidFill>
                  <a:prstClr val="black"/>
                </a:solidFill>
                <a:latin typeface="Arial" panose="020B0604020202020204" pitchFamily="34" charset="0"/>
                <a:ea typeface="Calibri" panose="020F0502020204030204" pitchFamily="34" charset="0"/>
              </a:rPr>
              <a:t>To complement the existing 2 regulatory monitors and 15 additional community air monitors community air monitors, the CAMP calls for the deployment of 1-2 mobile monitoring platforms.</a:t>
            </a:r>
          </a:p>
          <a:p>
            <a:pPr lvl="0">
              <a:lnSpc>
                <a:spcPct val="120000"/>
              </a:lnSpc>
            </a:pPr>
            <a:r>
              <a:rPr lang="en-US" sz="6200" dirty="0">
                <a:solidFill>
                  <a:prstClr val="black"/>
                </a:solidFill>
                <a:latin typeface="Arial" panose="020B0604020202020204" pitchFamily="34" charset="0"/>
                <a:ea typeface="Calibri" panose="020F0502020204030204" pitchFamily="34" charset="0"/>
              </a:rPr>
              <a:t>The mobile monitoring platforms will consist of high-grade, regulatory quality monitoring equipment, which can be deployed at different locations throughout the Community. </a:t>
            </a:r>
          </a:p>
          <a:p>
            <a:pPr lvl="0">
              <a:lnSpc>
                <a:spcPct val="120000"/>
              </a:lnSpc>
            </a:pPr>
            <a:r>
              <a:rPr lang="en-US" sz="6200" dirty="0">
                <a:solidFill>
                  <a:prstClr val="black"/>
                </a:solidFill>
                <a:latin typeface="Arial" panose="020B0604020202020204" pitchFamily="34" charset="0"/>
                <a:ea typeface="Calibri" panose="020F0502020204030204" pitchFamily="34" charset="0"/>
              </a:rPr>
              <a:t>The platforms could be designed to monitor a wide range of pollutants, such as NOx, VOCs, Black Carbon, and various toxics, allowing the CSC to address a broader range of air quality concerns. </a:t>
            </a:r>
          </a:p>
          <a:p>
            <a:pPr lvl="0">
              <a:lnSpc>
                <a:spcPct val="120000"/>
              </a:lnSpc>
            </a:pPr>
            <a:r>
              <a:rPr lang="en-US" sz="6200" dirty="0">
                <a:solidFill>
                  <a:prstClr val="black"/>
                </a:solidFill>
                <a:latin typeface="Arial" panose="020B0604020202020204" pitchFamily="34" charset="0"/>
                <a:ea typeface="Calibri" panose="020F0502020204030204" pitchFamily="34" charset="0"/>
              </a:rPr>
              <a:t>The design and types of monitoring instruments for the platforms is currently in development with the CSC. </a:t>
            </a:r>
            <a:endParaRPr lang="en-US" b="1" dirty="0">
              <a:solidFill>
                <a:srgbClr val="C00000"/>
              </a:solidFill>
              <a:latin typeface="Arial" panose="020B0604020202020204" pitchFamily="34" charset="0"/>
              <a:ea typeface="Calibri" panose="020F0502020204030204" pitchFamily="34" charset="0"/>
            </a:endParaRPr>
          </a:p>
          <a:p>
            <a:pPr>
              <a:lnSpc>
                <a:spcPct val="120000"/>
              </a:lnSpc>
            </a:pPr>
            <a:endParaRPr lang="en-US"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816717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Blank.potx" id="{CC34BEB4-56BE-4C35-B3C1-ED2770E08490}" vid="{5E58AF69-3E00-4BE6-9424-5697BE04CE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475</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Verdana</vt:lpstr>
      <vt:lpstr>Office Theme</vt:lpstr>
      <vt:lpstr>Blank</vt:lpstr>
      <vt:lpstr>Community Air Monitoring Plan Refresher </vt:lpstr>
      <vt:lpstr>Community Air Monitoring Plan Primary air Quality Objectives</vt:lpstr>
      <vt:lpstr>Community Air Monitoring Plan 3-Level monitoring approach  </vt:lpstr>
      <vt:lpstr>Community Air Monitoring Plan 3-Level monitoring approach</vt:lpstr>
      <vt:lpstr>Community Air Monitoring Plan 3-Level monitoring approach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Air Monitoring Plan Refresher</dc:title>
  <dc:creator>Christian Torres</dc:creator>
  <cp:lastModifiedBy>Thomas Brinkerhoff</cp:lastModifiedBy>
  <cp:revision>2</cp:revision>
  <dcterms:created xsi:type="dcterms:W3CDTF">2020-02-06T18:39:40Z</dcterms:created>
  <dcterms:modified xsi:type="dcterms:W3CDTF">2020-02-06T19:07:08Z</dcterms:modified>
</cp:coreProperties>
</file>