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CEBB-5026-447F-9C89-E4C0DF937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3E185-27B7-4B4E-9E3B-3C2C1A64B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A9EE-0619-474C-9D2B-FFA3F278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5B9D-9428-4006-8CFB-33257841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26A5-D73F-4F0A-BF03-1F28DC5E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4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84BF-285A-4A1C-89ED-2BFCB20D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12F2F-1EDA-4ABB-9EAB-EDBC158A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8D3A-0927-4579-8957-F1985098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FE05-5D38-4EB9-8CD4-C0A8E8A8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0C03B-608D-4B18-B848-E975403E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C2609-DF3A-4A37-8F2B-C652A14AD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AA97E-169D-41A3-BE10-F8D996237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F4D57-7D28-4B71-AACE-A6828C8D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01DE0-F3F7-41C4-87A7-A25694EE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803E5-7ADD-410D-AA7D-99B5212B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926D-E737-470A-99BA-AB9C39DD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B8E33-5392-4999-849E-5A2C6DAF5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86AAD-58DE-4290-9DA8-7EECF933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70DF8-4AC0-43D0-A5C1-36BD63A5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7050-812C-44BC-8175-D79F99A4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A231-3018-48D0-9593-43ADCF12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CE8A4-F999-4607-856C-4DD70D9E2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B95E-F05A-4A5A-989A-2C581AEC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06D29-CEE4-48D4-B0BE-72D12841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055D-4B0B-42F4-84CF-3BEE2B37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5A60-7A24-40D6-A61D-D88D5AE1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9257-7B1A-4912-9ADA-43B92039A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767BF-05D8-4F81-A0C6-47AD23166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5D71A-A3A0-437C-9E23-C1DB04B6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9A395-07EF-4AB1-9C99-972AFFB8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BE95B-BDC3-4EE8-8EE9-FDE53C6A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7C73-D1DF-4588-94E6-526DA6AF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CDF57-D5DA-46B0-8193-F225D8509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416B-A45B-40F1-BA18-875F70388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7E913-5788-48A9-A10F-7411E72C5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A477E-771E-4D86-A66C-9056E7D08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C3DFE-0DAA-4DA0-A1D8-B565C5C3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64BD8-C2E3-478E-B9B4-E12A2CDD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8EA12-EA45-4FE7-8FA3-16379EDF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2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D33F-B3E5-49E6-B709-D2213E3D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91BFB-9FE4-4224-9C3A-DF8C0EE4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4F42D-71E4-4C03-BD5F-E4B2F15E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AD9C6-57F6-4A34-949E-BAF54086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483EC-1FD2-484F-8D0E-2057781D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F5E06-73B6-43EA-B501-DA94B89F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BAFC-C62B-4F33-8082-C21D7F23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D573-4947-45E4-9986-973CA83A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5F3A-45CB-4A14-AEDB-E96C348C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D0DE0-F6CD-43A3-941B-405AF43E3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CBB61-E059-4468-8B43-28A3E4C0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0C426-9437-4EAD-9FA0-24DC9016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E8E87-44FC-43BF-9547-D6E849B1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7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A9A1-2ABB-4DE1-9D1F-96341B66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3E950-DAAA-4E99-90AD-68541A42E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5FF86-AC7D-4F2B-B082-3C09B37F7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CCE38-B6EB-4553-B8B9-65217886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DCE4E-1417-4C47-9453-9EB35183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5E308-B73D-457E-B9BF-B0FA1ADC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3A557-69EC-4401-807A-0BE24D4D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0114-1E53-4552-8238-CAE272871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50D1-9BBF-4731-AC47-9A6F9214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F1E1-0BF8-4D08-B093-77F6CAD0E88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484E6-7896-4B88-906E-2BF741E3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E7EC-0C2B-456B-934C-975EC1CE0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335D-6DA8-4B25-8733-DD976404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FF46-D9E2-4D7E-94B8-78CBBDF8C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0DEB9-4E76-4E81-BD87-7CFA85FBC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17A502-500B-48ED-B8E6-094968FC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D012-949D-40DD-8D55-EDF8BBA1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3ACFF0-AF20-4B47-B7E8-4866FCF7A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513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832D-9BC1-402B-9DA0-7555042B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8497E-D57F-4DF4-9185-7D5519948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288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4110-DB6F-416E-8C28-756E659B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8DCF4-8C22-42CC-99ED-363E976C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754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131D-254A-436A-8D74-9611C6B2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AB08E-F4CD-4B98-AEF6-E785292D9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760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74F7-AA94-4053-9A1E-1B619053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4C62A-28CB-4225-AEC7-B381405BD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481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8877-C17E-4EBF-9B12-4431FC24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A64DD-7F86-4448-A1E2-361FDA20B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162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Rebollar</dc:creator>
  <cp:lastModifiedBy>Gilbert Rebollar</cp:lastModifiedBy>
  <cp:revision>1</cp:revision>
  <dcterms:created xsi:type="dcterms:W3CDTF">2019-04-16T21:12:46Z</dcterms:created>
  <dcterms:modified xsi:type="dcterms:W3CDTF">2019-04-16T21:12:59Z</dcterms:modified>
</cp:coreProperties>
</file>